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5" r:id="rId6"/>
    <p:sldId id="263" r:id="rId7"/>
    <p:sldId id="266" r:id="rId8"/>
    <p:sldId id="267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8" r:id="rId19"/>
    <p:sldId id="276" r:id="rId20"/>
    <p:sldId id="277" r:id="rId21"/>
    <p:sldId id="278" r:id="rId22"/>
    <p:sldId id="279" r:id="rId23"/>
    <p:sldId id="287" r:id="rId24"/>
    <p:sldId id="290" r:id="rId25"/>
    <p:sldId id="281" r:id="rId26"/>
    <p:sldId id="289" r:id="rId27"/>
    <p:sldId id="283" r:id="rId28"/>
    <p:sldId id="286" r:id="rId29"/>
    <p:sldId id="284" r:id="rId30"/>
    <p:sldId id="280" r:id="rId31"/>
    <p:sldId id="28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piration" id="{830CCEBF-ABEF-40CF-B936-D93A6BF6B0C2}">
          <p14:sldIdLst>
            <p14:sldId id="256"/>
            <p14:sldId id="257"/>
            <p14:sldId id="258"/>
            <p14:sldId id="259"/>
            <p14:sldId id="265"/>
            <p14:sldId id="263"/>
            <p14:sldId id="266"/>
            <p14:sldId id="267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Presentation" id="{BA20AC25-F5DC-439B-8D3A-2B465A75DF88}">
          <p14:sldIdLst>
            <p14:sldId id="288"/>
            <p14:sldId id="276"/>
            <p14:sldId id="277"/>
            <p14:sldId id="278"/>
            <p14:sldId id="279"/>
            <p14:sldId id="287"/>
            <p14:sldId id="290"/>
            <p14:sldId id="281"/>
            <p14:sldId id="289"/>
            <p14:sldId id="283"/>
            <p14:sldId id="286"/>
            <p14:sldId id="284"/>
            <p14:sldId id="280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umann  Matthias" initials="BM" lastIdx="1" clrIdx="0">
    <p:extLst>
      <p:ext uri="{19B8F6BF-5375-455C-9EA6-DF929625EA0E}">
        <p15:presenceInfo xmlns:p15="http://schemas.microsoft.com/office/powerpoint/2012/main" userId="Baumann  Matth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86723" autoAdjust="0"/>
  </p:normalViewPr>
  <p:slideViewPr>
    <p:cSldViewPr snapToGrid="0" showGuides="1">
      <p:cViewPr varScale="1">
        <p:scale>
          <a:sx n="136" d="100"/>
          <a:sy n="136" d="100"/>
        </p:scale>
        <p:origin x="54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5T21:53:41.903" idx="1">
    <p:pos x="10" y="10"/>
    <p:text>Are you shure you want to present such a complicated table? Hows about an comparison of particles and their size?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6:56.1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677 4 5843,'-3'-2'7419,"2"2"-7067,0-1-29,1 1-53,-1 0-28,0 0-15,-1 0-38,1 0 9,-1 0-25,0 0-13,0 1 3,-1 0-21,0 0 4,0 0-39,0 1 10,0-1-23,-1 2-14,0-1-16,0 1 2,-1 1-20,0 0 5,-1 1-3,0 0-19,-1 1-13,-1-1 21,0 1-26,0 0 26,-1 0-26,0-1 8,1 0-3,-1 0 0,2 0 18,-1 0-23,1-1 26,0 0 11,1 1-21,0-1 26,1 0-26,-1 1 8,1-1-3,0 0 0,0 0-19,0 0 6,0 0-3,1 1 0,0 0 0,0-1-19,0 1 25,0 0-9,1-1-16,-2 1 25,0 0-9,0-1 3,-1 2 0,0 0 0,-1 0 0,0 1 19,0 1 13,-1 0-22,0 1 28,0 0-9,-1 0 3,0 0 0,1 0 0,-1 1 0,1 0 19,1 1-43,0 0 32,1 0-11,0 0-15,0 0 23,1-1-26,-2 1 7,1 0-2,0 0 19,0 0-24,0 2 26,-1 0-26,1 1 26,0 0-8,1 0-15,-1 0 4,1 0-2,1 0-18,0-2 4,0 0-2,0-2 0,1-1 0,0-1-18,0 0 23,0-1-8,-1 0 3,1 0 19,-1 0-5,0 1 20,0-1-4,0 1 20,-1-1-4,0 1 2,0 0 0,0 1-19,0 0 6,0 1-22,1-1-13,0 1 21,0 0-26,0-1-11,1 0 21,1 0-26,-1-1 26,2 1-26,-1-1 8,0 1 15,0 0-23,0 1 26,-1-1-7,0 1 20,0-1-4,-1 1-17,1-1 25,-1-1-9,1 1-16,0 0 25,0 1-28,0-1-10,1 2 22,0-1-28,0 1 28,0 1-28,0-1 28,0 1-9,-1 1 22,1 0-25,0 0 46,-1 1-13,0 0 5,0 1 0,-1 0 0,1 0 19,-1 1-25,0-1 9,0 1-3,1-1 0,-1 1 0,0-1 19,0 0-24,1 1 7,0 0-2,0-1 0,1 2 19,0-1-24,0 1 7,1 0-2,-1 1-18,2 0 4,-1 1-2,1 1 0,-1-1 0,1 1-18,0-1 23,1-1-7,-1 0-17,0-2 24,1 0-7,-1-2 20,1 1-4,0-2 2,-1 1 18,0 0-4,0 1 20,0 0-4,-1 1-17,0 1 6,1 1-22,-1 0 6,1 0-22,0 0-13,0-1-16,1 1 22,1 0 10,0 0-22,0 0 28,1-1-28,-1 1 9,1 0-3,0-1 0,0 0-19,-1-1 43,1 0-13,0-1-14,-1 0 25,0 0-9,1-1 3,-1 1 0,0 0 0,0 0-19,1 1 25,-1 1-28,1 0 9,0 1 16,0 0-25,0 1 28,0 0-28,0 0 9,0 0 16,0 0-43,1 1 13,-1-1 14,1 1-6,0-1 22,0 0-24,-1 0 7,1 0 17,1-2-6,-1 0-15,0-2 4,1 0 36,0 0 7,0-1-56,0 0 38,0 0-32,0 1 26,0 0-8,-1 1-34,0 1 10,0 1 33,0 1-12,0 1 25,0 0-24,0-1 7,0 0 17,0 0-24,0-1 26,1 0-26,-1 0 26,1 0-26,-1 1 8,1 1 15,-1 0-4,0 2-17,-1-1 24,0 1-26,0 0 8,0 1 15,-1-1-4,1 1-17,-1-1-32,1 1 46,-1-1-16,1 1-14,-1-1-13,1 0 3,-1-1 15,1 1 14,0-1-40,0 0-5,0 1 0,0-1 34,0 1-48,0-1 17,0 1-6,-1-2-19,0 0 43,-1-1 24,0 0-24,0-2 11,0 0 15,0 0-4,0-2 2,0 1-19,-1 0-13,1 0 3,-1 0-22,1 1 6,-1 1-3,0 0-19,0 0 43,0 0-32,0 0 29,0 0 11,-1-1-21,1 0 8,-1 0-3,0 0 0,0-1 18,0 0-23,0 1-11,-2-1 21,1 0-7,-1-1 20,0 0-23,0-1 8,0-1 15,1 0 14,-1-1-21,1-1-11,-1 0 3,1 1 15,-1-1-42,1 0 32,-1-1-29,1 0-11,0 0 59,0-2-38,-1 1 14,1-1-3,1-1 0,-1 1 0,0 0 0,0 0 0,1 0 18,-1-1-23,1-1 26,-1 0-26,1 0 8,0-2-3,0 0 0,0-1-19,1-1 6,-1 0 15,1 0 14,0 0-2,-1-1 2,1 0 0,0 0 19,-1 0-25,1 0-10,0 0 3,0 0-22,0 0 43,1 0-69,-1 0 40,0 0-14,0 0 3,0 0 0,0 1 18,0-1-42,1 0 51,-1 0-16,0 0 5,0-1 0,0 0 0,0 0 0,0 1 0,0-1 0,0 0 0,0 0 0,0 1 0,0 0 0,0-1-38,0 1-63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8.4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0 293 5811,'8'-12'1504,"-1"0"81,2-2-801,1-1-95,3 2-145,0 0-112,4 0-80,1-1-64,2-1-63,2-1-97,0-1-80,1-4-16,1-3-144,-1-4-1665,-1-3-1521,0-3-3937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3.0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160 279 10693,'1'-1'452,"-1"-1"-1,0 1 1,1 0 0,-1 0-1,0 0 1,0 0 0,0 0-1,0 0 1,0 0 0,0 0-1,0-1 1,0 1 0,-1 0-1,1 0 1,0 0 0,0 0-1,-1 0 1,1 0 0,-1 0-1,1 0 1,-2-1 0,-20-17 2506,19 18-2892,0-1 0,0 1 1,0 0-1,0 0 1,0 0-1,0 0 1,0 0-1,0 1 1,0 0-1,0-1 1,0 1-1,0 0 1,0 0-1,-1 1 1,-5 0-1,3 4 1,-1-1 1,1 1-1,0 0 0,0 0 0,1 0 0,0 1 0,0 0 0,-7 10 1,10-13-43,-1 0 1,1 0 0,0 0 0,0 1 0,0-1-1,1 0 1,-1 1 0,1-1 0,0 1 0,0-1-1,0 1 1,1 0 0,-1-1 0,1 1 0,0 0 0,0 0-1,0-1 1,0 1 0,1 5 0,0-8-37,-1 0 1,1 1 0,-1-1-1,1 0 1,0 0-1,-1 0 1,1-1 0,0 1-1,0 0 1,0 0 0,-1 0-1,1 0 1,0-1-1,0 1 1,0 0 0,0-1-1,0 1 1,0-1-1,1 1 1,-1-1 0,0 0-1,0 1 1,0-1 0,0 0-1,1 0 1,0 0-1,1 0-46,0-1-1,0 1 1,0-1-1,0 0 1,0 0-1,0 0 1,0 0-1,0 0 1,-1-1-1,4-2 1,4-3-157,-1 0 0,1-1 0,-1 0 0,8-11 1,-7 6 82,-1-1 0,0 0 0,-2 0 0,1 0 1,-2-1-1,0 0 0,8-30 0,-7 15 158,-1-1-1,-2 0 0,1-37 0,-5 57 204,-4 12-42,-7 23 101,-8 41 210,6-14-12,4-21-271,2 0 0,1 0 1,1 1-1,2-1 0,0 44 0,3-73-242,0 1-1,0 0 1,0-1-1,0 1 1,0 0-1,0-1 1,1 1-1,-1 0 1,1-1-1,-1 1 0,1-1 1,0 1-1,-1-1 1,1 1-1,0-1 1,0 0-1,0 1 1,0-1-1,0 0 0,0 0 1,2 2-1,-2-3-47,1 0-1,-1 0 1,0 0-1,0 0 1,0 0-1,1 0 0,-1 0 1,0 0-1,0 0 1,0-1-1,1 1 1,-1 0-1,0-1 0,0 1 1,0-1-1,0 1 1,0-1-1,0 0 1,0 1-1,0-1 0,1-1 1,8-8-850,0 0-1,-1 0 1,12-19 0,-19 27 773,68-88-4776,-80 106 6931,-17 37 7096,22-42-12896,-2 6-7912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3.3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 22 10229,'-1'-21'8092,"0"32"-1925,4 14-6977,1-15-3790,3-4-3638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3.70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124 6 8532,'-15'-1'8520,"2"-1"-3944,11 2-4488,-1-1 0,0 1 0,1-1 0,-1 1 0,1 0 0,-1 0 0,0 0 0,0 0 0,1 0 0,-1 1 0,1-1-1,-1 1 1,0 0 0,1-1 0,-1 1 0,1 1 0,0-1 0,-1 0 0,1 0 0,0 1 0,-4 2 0,2 1-37,1-1 1,-1 0 0,1 1-1,0 0 1,0 0 0,0 0-1,1 0 1,0 0 0,0 0-1,0 1 1,-1 5 0,3-9-144,-1-1 0,1 0 1,-1 0-1,1 1 1,0-1-1,-1 0 0,1 1 1,0-1-1,0 1 0,0-1 1,0 0-1,0 1 0,1-1 1,-1 0-1,0 1 1,1-1-1,-1 0 0,0 1 1,1-1-1,0 0 0,-1 0 1,1 1-1,0-1 0,-1 0 1,1 0-1,0 0 1,0 0-1,0 0 0,0 0 1,0 0-1,0 0 0,1-1 1,-1 1-1,0 0 1,0 0-1,0-1 0,1 1 1,-1-1-1,0 0 0,1 1 1,-1-1-1,0 0 0,1 0 1,-1 1-1,0-1 1,1 0-1,-1 0 0,1-1 1,1 1-1,24-8-9544,-11 0-329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4.38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95 266 7812,'14'-49'4177,"33"-147"1279,-43 175-3263,-3 28 2809,-11 53-3718,-9-5-789,-40 75-1,-14 39-3084,79-185-688,10-36-824,-14 45 4390,-1-1-1,0 1 1,-1 0-1,1 0 0,-1 0 1,-2-12-1,1 4 3079,5 14-1263,11 23-537,9 9-1573,-21-30-191,0 0 1,1-1-1,-1 1 1,0-1-1,1 0 1,-1 0-1,0 0 1,1 0 0,-1-1-1,0 0 1,0 1-1,1-1 1,-1 0-1,0 0 1,6-3-1,-4 1-265,0 1 0,-1 0-1,1-1 1,0 0 0,-1 0-1,0 0 1,0 0-1,0-1 1,5-6 0,-21 37 8269,-3 25-7282,4-14-832,9-31-3073,8-22-2957,-3 6 375,3-3-4567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4.73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 1 15735,'-1'1'3234,"0"3"15,0 0-2929,0 2-176,-1 2-96,1-1-32,0 2-96,1-1-176,0-1-448,1 0-305,1-2-111,0-1-2146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5.07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93 91 12230,'-11'1'8203,"2"-4"-4225,9 3-3935,-1-1-1,1 1 1,-1 0-1,1 0 0,-1-1 1,1 1-1,-1 0 1,0 0-1,1 0 1,-1 0-1,1 0 1,-1 0-1,1 0 0,-1 0 1,0 0-1,1 0 1,-1 0-1,1 0 1,-1 0-1,1 0 0,-1 0 1,0 0-1,1 1 1,-1-1-1,1 0 1,-1 0-1,1 1 0,-1-1 1,1 0-1,-1 1 1,1-1-1,0 1 1,-1-1-1,1 1 0,0-1 1,-1 0-1,1 1 1,0-1-1,-1 1 1,1 0-1,0-1 0,0 1 1,-1-1-1,1 1 1,0-1-1,0 1 1,0-1-1,0 1 1,0 0-1,0-1 0,0 1 1,0 0-1,-10 50 168,10-49-224,0 1 1,-1-1-1,1 0 0,0 0 1,0 0-1,0 1 0,1-1 1,-1 0-1,0 0 0,1 0 1,-1 0-1,1 1 0,0-1 1,0 0-1,0 0 0,0 0 1,0-1-1,0 1 0,0 0 1,4 3-1,-4-5-28,0 1 1,1-1-1,-1 0 1,1 0-1,-1 1 0,1-1 1,-1 0-1,1 0 1,-1-1-1,1 1 1,-1 0-1,1 0 0,-1-1 1,1 1-1,-1-1 1,0 1-1,1-1 1,-1 0-1,0 1 0,1-1 1,-1 0-1,0 0 1,0 0-1,0 0 1,0 0-1,0 0 0,0 0 1,2-3-1,25-35-716,-20 27 520,-1-1-1,-1-1 0,7-18 0,-12 29 195,0 0 0,0 1 0,0-1-1,-1 0 1,1 0 0,-1 0 0,1 0-1,-1 0 1,0 0 0,0 0 0,0 0-1,-1 0 1,1 0 0,-1 0 0,0 0-1,1 0 1,-1 0 0,0 0 0,-1 0-1,1 0 1,-1 1 0,1-1 0,-4-3-1,5 6 61,-1 0-1,0-1 1,0 1-1,0 0 1,0 0-1,1 0 1,-1 0-1,0 0 1,0 0-1,0 0 1,0 0-1,1 0 1,-1 1-1,0-1 1,0 0 0,0 0-1,1 1 1,-1-1-1,0 0 1,1 1-1,-1-1 1,0 1-1,0-1 1,1 1-1,-1 0 1,1-1-1,-1 1 1,1-1-1,-1 1 1,1 0-1,-1 1 1,-21 25 619,20-24-531,-61 94 1478,57-86-1565,0 1-1,1-1 0,0 1 1,1 1-1,0-1 0,-4 25 0,9-37-69,-1-1 0,0 1 0,0 0 0,1-1 0,-1 1 0,0 0 0,1 0 0,-1 0 0,0-1 0,1 1 0,-1 0 0,0 0 0,1 0 0,-1 0 0,0 0 0,1 0 0,-1-1 0,1 1 0,-1 0 0,0 0 0,1 0 0,-1 0 0,1 0 0,-1 0 0,0 1 0,1-1 0,-1 0 0,0 0-1,1 0 1,-1 0 0,0 0 0,1 0 0,-1 1 0,0-1 0,1 0 0,-1 0 0,0 1 0,1-1 0,-1 0 0,0 0 0,0 1 0,1-1 0,-1 0 0,0 1 0,0-1 0,0 0 0,1 1 0,-1-1 0,0 0 0,0 1 0,0-1 0,0 1 0,0-1 0,0 0 0,0 1 0,0-1 0,0 0 0,0 1 0,0-1 0,0 1 0,0-1 0,0 1-1,14-15-4054,-5 3-3455,-2 0-2959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5.5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63 13 12294,'-7'3'8874,"-1"10"-5797,-7 21-3886,10-22 2155,1-4-1092,-14 30 219,17-36-506,0-1 1,0 1 0,1 0 0,-1 0 0,1 0 0,-1 0 0,1 0 0,0 0 0,-1-1 0,1 1 0,0 0 0,0 0 0,1 0 0,-1 0 0,1 3-1,0-4-28,0-1 0,-1 0-1,1 0 1,0 0-1,0 0 1,0 0-1,0 0 1,-1 0 0,1 0-1,0-1 1,0 1-1,0 0 1,-1 0-1,1-1 1,0 1-1,0 0 1,-1-1 0,1 1-1,0-1 1,-1 1-1,1-1 1,0 1-1,-1-1 1,1 0 0,-1 1-1,1-1 1,0-1-1,23-21-502,-22 21 431,27-29-719,-15 15 642,1 0 0,0 2 1,33-26-1,-47 40 256,-1 0 0,0 0 0,0-1-1,0 1 1,1 0 0,-1 0 0,0 0 0,0-1 0,0 1 0,1 0 0,-1 0-1,0 0 1,0 0 0,1 0 0,-1-1 0,0 1 0,1 0 0,-1 0 0,0 0 0,0 0-1,1 0 1,-1 0 0,0 0 0,1 0 0,-1 0 0,0 0 0,0 0 0,1 0-1,-1 0 1,0 1 0,1-1 0,-1 0 0,0 0 0,0 0 0,1 0 0,-1 0 0,0 1-1,0-1 1,1 0 0,-1 0 0,0 0 0,0 1 0,0-1 0,0 0 0,1 0-1,-1 0 1,0 1 0,0-1 0,-1 21 1350,-12 19 77,4-13-1032,7-19-677,-1 1 1,0-1-1,-1 0 0,0 0 0,-7 10 0,8-15-3755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6.69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120 11 5699,'1'-3'12713,"-10"-1"-8008,8 3-4585,-1 0 0,-1 1 0,1-1 0,0 1 0,0 0 0,0-1 1,0 1-1,0 0 0,0 0 0,0 1 0,0-1 0,-4 1 0,-2 2 23,0 0 0,1 0 0,-1 1 0,1 0 0,0 0 0,0 1 0,0-1 0,1 2 0,-10 9 0,16-14-138,0-1 0,1 1 1,-1 0-1,0-1 0,1 1 0,-1-1 1,1 1-1,-1 0 0,1-1 0,-1 1 1,1-1-1,-1 1 0,1-1 0,-1 1 1,1-1-1,0 0 0,-1 1 0,1-1 1,0 0-1,-1 1 0,1-1 0,0 0 1,0 0-1,-1 0 0,1 0 0,0 0 1,-1 1-1,2-2 0,28 9 41,-27-8-33,0 1 17,1 0-1,0 0 1,0 0 0,-1 1 0,1-1 0,-1 1-1,1 0 1,-1 0 0,0 0 0,1 0 0,-1 1-1,-1-1 1,1 1 0,0 0 0,0 0 0,3 5-1,-5-6 10,-1 0 0,1 0 0,0-1-1,-1 1 1,0 0 0,1 0 0,-1 0-1,0-1 1,0 1 0,0 0-1,0 0 1,0 0 0,0 0 0,0 0-1,-1-1 1,1 1 0,-1 0-1,1 0 1,-1-1 0,0 1 0,0 0-1,0-1 1,0 1 0,0 0 0,0-1-1,0 1 1,0-1 0,-1 0-1,1 0 1,0 1 0,-1-1 0,1 0-1,-1 0 1,0 0 0,1 0 0,-4 1-1,1-1 20,0 0 0,1 1 0,-2-1 0,1-1 0,0 1 0,0-1-1,0 1 1,-7-2 0,-11-4-1096,21 5 853,1-1 1,-1 1 0,1 0 0,-1-1 0,1 1 0,-1-1-1,1 1 1,-1 0 0,1-1 0,0 1 0,-1-1-1,1 1 1,0-1 0,-1 0 0,1 1 0,0-1 0,0 1-1,-1-1 1,1 0 0,0 1 0,0-1 0,0 1 0,0-1-1,0 0 1,0 1 0,0-1 0,0-1 0,2-3-8023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2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61 7187,'13'-30'7218,"-13"29"-7053,0 0 0,0 0 1,0 0-1,0 0 0,0 0 1,0 0-1,0 0 1,0 0-1,0 0 0,-1 0 1,1 0-1,0 0 1,-1 0-1,1 0 0,-1 0 1,1 0-1,-2-2 0,0 2-96,0 0-1,0 0 0,0-1 0,0 1 0,0 0 1,0 1-1,0-1 0,0 0 0,-1 1 1,1-1-1,0 1 0,0-1 0,0 1 0,-1 0 1,1 0-1,0 0 0,-1 1 0,1-1 1,0 0-1,-4 2 0,2-2 27,-1 1 1,1 0-1,0 1 1,-1-1-1,1 1 1,0 0-1,0 0 1,0 0-1,0 0 1,0 1-1,1-1 1,-1 1-1,1 0 1,0 0-1,0 0 1,-4 5-1,2 0 77,1 0 0,0 1-1,0 0 1,0 0 0,1 0 0,-3 16-1,5-20-98,-1 0-1,2 1 0,-1-1 0,0 0 1,1 1-1,0-1 0,0 1 1,1-1-1,0 1 0,1 7 0,-1-12-64,-1 0 0,1 0-1,-1 0 1,1 0-1,-1 0 1,1 0 0,-1 0-1,1 0 1,0-1-1,-1 1 1,1 0 0,0 0-1,0-1 1,0 1 0,0 0-1,0-1 1,0 1-1,0-1 1,0 1 0,0-1-1,1 1 1,0-1-5,1 0 0,-1 0 0,0 0 0,0 0 0,1 0 0,-1-1 0,0 1 0,0-1 0,0 1 0,0-1 0,0 0 1,0 0-1,0 0 0,4-3 0,8-4-20,-1-2 0,0 0 0,0 0 0,15-17 0,-25 24 25,0 0-1,0 0 0,-1 0 0,1 0 0,-1 0 1,0 0-1,0 0 0,0-1 0,0 1 1,-1-1-1,1 0 0,-1 1 0,0-1 0,0 0 1,0 0-1,0 0 0,-1 0 0,0 0 0,0 1 1,0-1-1,0 0 0,0 0 0,-1 0 1,-1-4-1,2 8-7,0 0 0,0-1 0,0 1 0,0 0 1,0 0-1,0-1 0,0 1 0,0 0 0,0 0 0,0-1 1,0 1-1,0 0 0,0 0 0,0-1 0,-1 1 0,1 0 0,0 0 1,0 0-1,0-1 0,0 1 0,-1 0 0,1 0 0,0 0 1,0 0-1,0-1 0,-1 1 0,1 0 0,0 0 0,0 0 1,-1 0-1,1 0 0,0 0 0,0 0 0,-1 0 0,1 0 1,0 0-1,0 0 0,-1 0 0,1 0 0,0 0 0,0 0 0,-1 0 1,1 0-1,0 0 0,0 0 0,-1 0 0,1 0 0,0 0 1,-7 15-9,-1 19 176,5-12 116,1-15-182,1-1 0,0 1-1,0 0 1,0 0 0,1 0 0,0 0-1,1 0 1,-1 0 0,4 11 0,-4-18-153,0 1 0,0-1-1,1 1 1,-1-1 0,0 1 0,1-1 0,-1 1 0,1-1 0,-1 1 0,0-1 0,1 0 0,-1 1-1,1-1 1,-1 0 0,1 1 0,-1-1 0,1 0 0,0 0 0,-1 0 0,1 1 0,-1-1-1,1 0 1,-1 0 0,1 0 0,0 0 0,-1 0 0,1 0 0,-1 0 0,1 0 0,0 0 0,-1 0-1,1-1 1,-1 1 0,1 0 0,-1 0 0,1 0 0,0-1 0,0 1 0,21-16-7894,-18 13 3762,4-3-5910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3.7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59 7251,'1'-2'677,"0"0"0,-1 0-1,1 0 1,-1-1 0,1 1 0,-1 0-1,0-1 1,0 1 0,0 0-1,0-1 1,0 1 0,-1 0 0,0-4-1,1 5-464,-1 0-1,1 0 0,-1 0 1,1 0-1,-1 0 1,0 1-1,1-1 0,-1 0 1,0 0-1,1 0 1,-1 1-1,0-1 0,0 0 1,0 1-1,0-1 1,0 1-1,0-1 0,1 1 1,-1 0-1,0-1 1,-2 1-1,1-1-158,0 1 0,-1 0-1,1 0 1,0 1 0,-1-1 0,1 0 0,0 1-1,-1 0 1,1-1 0,0 1 0,0 0 0,0 0 0,0 0-1,0 0 1,0 1 0,0-1 0,0 0 0,0 1-1,1 0 1,-1-1 0,0 1 0,1 0 0,-1 0-1,1 0 1,-1 2 0,-3 3 68,0 1 0,1 0 0,-1 0 0,2 1 0,-1-1 0,2 1 0,-1 0 0,1 0 0,0 0 0,1 0-1,-1 16 1,2-25-119,0 1 0,0-1-1,0 1 1,0-1 0,1 0-1,-1 1 1,0-1 0,0 0 0,0 1-1,1-1 1,-1 0 0,0 1-1,0-1 1,1 0 0,-1 0-1,0 1 1,0-1 0,1 0-1,-1 0 1,0 1 0,1-1-1,-1 0 1,0 0 0,1 0-1,-1 0 1,1 0 0,-1 0-1,0 1 1,1-1 0,-1 0-1,1 0 1,-1 0 0,0 0 0,1-1-1,19-5 11,14-15-206,-33 20 168,8-6-85,0 0-1,-1-1 1,1 0-1,-2 0 1,1-1-1,-1 0 1,-1 0 0,0-1-1,0 0 1,-1 0-1,0 0 1,6-18-1,-11 28 115,0 0 0,0 0 0,-1 0 0,1 0 0,0 0 0,0 0 0,0 0 0,0 0-1,0 0 1,0 0 0,0 0 0,0 0 0,0 0 0,0 0 0,0 0 0,0 0 0,0 0 0,0 0-1,-1 0 1,1 0 0,0 0 0,0 0 0,0 0 0,0 0 0,0 0 0,0 0 0,0 0 0,0 0-1,0 0 1,0 0 0,0 0 0,0 0 0,0 0 0,0 0 0,0 0 0,-1 0 0,1 0-1,0 0 1,0 0 0,0 0 0,0-1 0,-9 13 275,-9 19 221,-77 165 798,88-173-6387,22-48-6692,-8 13 3856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58.23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26 5603,'1'6'4801,"4"24"-2841,-5-30-1959,0 1 0,0-1 0,0 1-1,0-1 1,0 1 0,0 0 0,0-1-1,0 1 1,1-1 0,-1 1 0,0-1 0,0 1-1,0-1 1,1 1 0,-1-1 0,0 1 0,1-1-1,-1 1 1,0-1 0,1 0 0,-1 1-1,1-1 1,-1 1 0,0-1 0,1 0 0,-1 0-1,1 1 1,-1-1 0,1 0 0,-1 0-1,1 1 1,0-1 0,-1 0 0,1 0 0,0 0-1,0 0 12,-1 0-1,1-1 1,0 1-1,-1 0 1,1-1-1,-1 1 1,1 0-1,-1-1 0,1 1 1,-1-1-1,1 1 1,-1 0-1,1-1 1,-1 0-1,0 1 1,1-1-1,-1 1 1,0-1-1,1 1 0,-1-1 1,0 0-1,0 1 1,1-2-1,10-16 64,-10 17-70,-1 0 0,1 0 1,0 0-1,0 0 0,0 0 0,-1 0 0,1 0 1,-1 0-1,1 0 0,-1 0 0,1-1 1,-1 1-1,1 0 0,-1 0 0,0 0 1,0-1-1,0 1 0,0 0 0,0 0 0,0-1 1,0 1-1,0 0 0,0 0 0,-1-2 1,0-13 71,-15 18 650,-8-1-198,24-1-545,0 0 0,-1 0 0,1 0 0,0 0 0,-1 1 0,1-1 0,0 0 0,0 0 0,-1 0 0,1 0 0,0 0 0,0 0 0,0 1 0,-1-1 0,1 0 0,0 0 0,0 0 0,0 1 0,-1-1 0,1 0 0,0 0 0,0 0 0,0 1 0,0-1 0,0 0 0,0 0 0,0 1 0,-1-1 0,1 0 0,0 1 0,0-1 0,0 0 0,0 0 0,0 1 0,0-1 0,0 0 0,0 0 0,0 1 0,1-1 0,-1 0 0,0 0 0,0 1 0,0-1 0,0 0 0,0 0 0,0 1 0,0-1 0,1 0 0,-1 0 0,0 1 0,0-1 0,0 0 0,1 0 0,-1 0 0,0 0 0,0 1 0,0-1 0,1 0 0,-1 0 0,0 0 0,0 0 0,1 0 0,1 1-2662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4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76 8196,'24'-20'11580,"-33"37"-9477,-4 3-838,0-1-369,1 0-1,-16 33 0,28-52-893,-1 1-1,1 0 0,-1 0 1,1-1-1,0 1 1,-1 0-1,1 0 0,0 0 1,-1 0-1,1-1 0,0 1 1,0 0-1,0 0 0,0 0 1,0 0-1,0 0 0,0 0 1,0-1-1,0 1 0,0 0 1,1 0-1,-1 0 0,0 0 1,1-1-1,-1 1 0,0 0 1,1 0-1,-1 0 0,1-1 1,0 2-1,0-2-27,1 0-1,-1 1 1,1-1-1,-1 0 1,1 0 0,-1 0-1,1 0 1,-1 0 0,0 0-1,1 0 1,-1-1-1,1 1 1,-1 0 0,1-1-1,1 0 1,51-28-1221,-39 17 1111,0 0-1,-1 0 1,-1-1 0,0-1 0,-1 0-1,-1-1 1,0 0 0,-1-1-1,0 0 1,9-23 0,-41 64 1779,-8 45-969,-13 24 285,43-94-977,0 0 1,0 0-1,1 0 0,-1 0 1,0-1-1,0 1 1,0 0-1,0 0 0,0 0 1,1 0-1,-1 0 1,0 0-1,0 0 0,0 1 1,0-1-1,0 0 1,1 0-1,-1 0 0,0 0 1,0 0-1,0 0 0,0 0 1,0 0-1,0 0 1,0 0-1,1 0 0,-1 0 1,0 0-1,0 1 1,0-1-1,0 0 0,0 0 1,0 0-1,0 0 1,0 0-1,0 0 0,0 1 1,0-1-1,0 0 1,1 0-1,-1 0 0,0 0 1,0 0-1,0 1 0,0-1 1,0 0-1,0 0 1,0 0-1,0 0 0,0 0 1,-1 0-1,1 1 1,0-1-1,0 0 0,0 0 1,0 0-1,0 0 1,0 0-1,0 0 0,0 1 1,0-1-1,0 0 1,0 0-1,0 0 0,-1 0 1,1 0-1,0 0 1,18-7-2779,18-15-2805,-13 0-3187,-12 10 1190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4.6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1 7732,'-4'6'10318,"-8"18"-5893,1-3-2750,-4-2-591,12-17-1060,1 1 0,-1-1 0,1 1 0,0 0 0,0 0 0,-1 0 0,2 0 0,-1 0 0,0 0-1,1 0 1,-1 1 0,1-1 0,0 0 0,-1 7 0,3-10-185,-1 0 0,0 0 1,1 1-1,-1-1 0,1 0 0,-1 0 1,0 0-1,1 0 0,-1 0 0,1 0 0,-1 0 1,0 0-1,1 0 0,-1 0 0,1 0 1,-1-1-1,0 1 0,1 0 0,-1 0 0,1 0 1,-1 0-1,0-1 0,1 1 0,-1 0 1,0 0-1,1-1 0,-1 1 0,0 0 0,1-1 1,-1 1-1,0 0 0,0-1 0,1 1 1,-1-1-1,8-7-8400,-4-1-2844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5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 11301,'-1'-1'5971,"0"1"-4274,-1 0-753,2 0-144,-1 1-143,0-1-241,1 1 48,0-1-352,1 0-544,0 0-448,1 0 1088,0 0-3426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5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61 9316,'-18'32'10504,"-2"18"-7970,11-28-2310,6-17-204,1 0 0,0 0 0,0 0 0,1 0-1,0 0 1,-2 9 0,22-54-151,-12 11 93,-7 23 33,1 0-1,0 0 0,0 0 0,1 0 0,0 1 0,0-1 0,0 0 0,1 1 0,0-1 0,0 1 0,0 0 1,8-10-1,-11 15 17,1 0-1,0-1 1,-1 1 0,1 0 0,-1 0 0,1 0 0,-1-1 0,1 1 0,0 0 0,-1 0 0,1 0 0,-1 0 0,1 0 0,0 0 0,-1 0-1,1 0 1,0 0 0,-1 0 0,1 0 0,-1 1 0,1-1 0,0 0 0,-1 0 0,1 0 0,-1 1 0,1-1 0,-1 0 0,1 1-1,-1-1 1,1 1 0,-1-1 0,1 0 0,-1 1 0,0-1 0,1 1 0,-1-1 0,0 1 0,1-1 0,-1 1 0,0 0 0,0-1-1,1 1 1,-1-1 0,0 2 0,11 37 1478,-6-19-898,-5-19-579,1 0-1,-1 0 0,1 0 0,-1 0 0,1 0 0,0 0 0,-1 0 0,1 0 0,0-1 0,0 1 0,0 0 0,0 0 0,0-1 0,-1 1 0,1-1 0,0 1 0,0-1 1,1 1-1,-1-1 0,0 1 0,0-1 0,0 0 0,0 0 0,0 1 0,2-1 0,0 0-10,0-1 0,0 1 0,0-1 0,0 0 0,0 1 0,0-1 0,0 0 0,0-1 0,3-1 0,4-3-62,0 0 0,-1-1 0,18-15 0,-17 12-32,22-21-159,-31 30 234,1-1 0,-1 0 0,1 1 0,-1-1 0,0 0 0,0 0 0,0 1 0,0-1 0,0 0 0,0 0 0,0 0 0,-1 0 0,1 0 0,-1 0 0,1-3 1,-1 4 15,0 0 1,0 1 0,-1-1 0,1 0 0,0 0-1,0 0 1,-1 1 0,1-1 0,0 0 0,-1 0 0,1 1-1,-1-1 1,1 0 0,-1 1 0,1-1 0,-1 0-1,1 1 1,-1-1 0,0 1 0,1-1 0,-1 1-1,0-1 1,1 1 0,-1 0 0,0-1 0,0 1 0,1 0-1,-1-1 1,0 1 0,0 0 0,0 0 0,0 0-1,1 0 1,-1 0 0,0 0 0,0 0 0,0 0 0,0 0-1,1 0 1,-1 0 0,0 1 0,0-1 0,0 0-1,1 0 1,-1 1 0,0-1 0,0 1 0,1-1 0,-1 1-1,0 0 1,-3 1 4,0 0 0,0 0 1,1 0-1,-1 1 0,1 0 0,-1-1 0,1 1 0,-4 5 1,-5 13 247,0 1 1,1 0 0,1 1 0,1 0 0,1 0 0,-7 34 0,15-56-264,0-1 0,-1 1 0,1 0 0,0 0 0,0 0 0,0-1 0,0 1 0,0 0 0,0 0 0,0 0 1,0-1-1,0 1 0,0 0 0,0 0 0,0 0 0,0-1 0,1 1 0,-1 0 0,0 0 0,1-1 0,-1 1 0,0 0 0,1-1 0,-1 1 0,1 0 0,-1-1 0,1 1 0,-1 0 0,1-1 0,1 1 1,-1 0-68,1-1 0,0 0 0,-1 0 1,1 0-1,-1 0 0,1 0 1,-1-1-1,1 1 0,0 0 1,-1-1-1,1 1 0,-1-1 1,1 1-1,1-2 0,53-35-3832,-52 34 3293,37-30-9309,-21 16-262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25.9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152 263 10053,'0'-1'393,"0"0"0,0-1 1,0 1-1,0 0 0,0 0 1,0 0-1,0-1 1,-1 1-1,1 0 0,0 0 1,-1-1-1,1 1 0,-1 0 1,1 0-1,-1 0 1,0 0-1,1 0 0,-1 0 1,0 0-1,0 0 0,0 0 1,-1-1-1,1 1-203,-1 1 0,1 0 0,0-1 0,-1 1-1,1 0 1,0 0 0,-1 0 0,1-1 0,0 2-1,-1-1 1,1 0 0,0 0 0,-1 0 0,1 1 0,0-1-1,-1 0 1,0 1 0,-4 2-20,2-1-1,-1 1 1,0-1-1,0 1 1,1 1-1,0-1 1,-1 0-1,-6 8 1,3 1 83,-1 0 1,2 0-1,-1 0 1,2 1-1,-1 0 1,2 1-1,0-1 1,-5 25-1,9-37-251,1-1 0,0 1 0,0 0-1,0-1 1,0 1 0,0-1 0,0 1 0,0-1-1,0 1 1,0-1 0,0 1 0,0-1 0,1 1 0,-1-1-1,0 1 1,0 0 0,1-1 0,-1 0 0,0 1 0,0-1-1,1 1 1,-1-1 0,0 1 0,1-1 0,-1 0-1,1 1 1,-1-1 0,1 0 0,-1 1 0,1-1 0,-1 0-1,0 1 1,2-1 0,20-3-253,18-19-728,-28 14 737,-1-1 1,-1 0-1,0-1 1,0 0 0,-1 0-1,0-1 1,-1 0 0,-1-1-1,1 0 1,-2 0 0,8-18-1,-1-8 237,-1-1 0,10-61 0,-5 21 361,-37 159 2736,-38 197-376,58-277-2722,-2 42 756,8-26-3608,-5-16 2429,0 1 1,-1-1-1,1 0 0,-1 0 0,1 0 1,-1 0-1,1 0 0,0 0 1,-1 0-1,1 0 0,-1 0 1,1 0-1,0 0 0,-1 0 0,1 0 1,-1-1-1,1 1 0,-1 0 1,1 0-1,0 0 0,-1-1 0,1 1 1,-1 0-1,1-1 0,-1 1 1,0-1-1,1 1 0,-1-1 1,1 0-1,7-7-13004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30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111 239 13526,'-2'-1'155,"0"-1"-1,1 1 1,-1-1 0,0 1-1,0 0 1,0 0-1,0-1 1,0 1 0,0 1-1,-1-1 1,1 0-1,0 0 1,0 1 0,-1-1-1,1 1 1,0 0-1,-1 0 1,1 0 0,0 0-1,-1 0 1,1 0-1,0 1 1,0-1 0,-1 1-1,1 0 1,0-1 0,0 1-1,0 0 1,0 0-1,0 0 1,0 1 0,0-1-1,0 0 1,0 1-1,0-1 1,1 1 0,-1 0-1,1 0 1,-2 2-1,0-1 79,0 0-1,0 0 0,1 1 1,0-1-1,0 1 0,0 0 1,0 0-1,0-1 0,1 1 1,0 0-1,0 1 1,0-1-1,0 0 0,0 0 1,1 0-1,0 0 0,0 1 1,0-1-1,0 0 0,1 0 1,2 8-1,-3-11-233,0-1 0,0 1 0,0-1 0,0 1 0,1-1 0,-1 1 0,0-1-1,1 1 1,-1-1 0,0 1 0,1-1 0,-1 0 0,0 1 0,1-1 0,-1 1 0,1-1 0,-1 0 0,1 0 0,-1 1 0,1-1 0,-1 0-1,1 0 1,-1 1 0,1-1 0,-1 0 0,1 0 0,-1 0 0,1 0 0,0 0 0,-1 0 0,1 0 0,0 0 0,19-12-81,11-22-70,-19 17 12,1-1-68,0-1-1,18-37 1,-28 48 154,0 0 0,0-1 0,-1 1 0,0-1 0,0 0 0,-1 1 0,0-1 0,-1 0 0,0 0 1,-2-14-1,-2-3-48,2 19 95,1-1 0,0 0 0,0 0 0,0 0 0,2-12 0,3 95 1178,-7-34-704,-2 0 1,-11 48 0,1-16-471,15-73-64,0 1 0,-1 0 0,1 0 0,0 0 1,-1 0-1,1 0 0,0 0 0,0 0 0,0 0 0,0 0 0,0 0 0,0 0 0,0 0 0,1 0 0,-1 0 0,0 0 0,1 0 0,-1 0 0,0 0 0,1 0 0,-1 0 0,1 0 0,-1 0 0,2 1 0,8-3-4101,5-8-4746,-7 3-1952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30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22 8900,'0'-1'399,"-1"0"0,1-1 0,-1 1 0,0 0 0,0 0 0,1 0 0,-1-1 0,0 1 0,0 0 0,0 0 0,-1 0 0,1 0 0,0 1 0,0-1-1,0 0 1,-1 0 0,1 1 0,0-1 0,-1 1 0,1-1 0,0 1 0,-1-1 0,1 1 0,-1 0 0,1 0 0,-1 0 0,1 0 0,0 0 0,-3 0 0,1 1-104,-1 0 1,1 1 0,0-1-1,-1 1 1,1 0-1,0 0 1,0 0 0,0 0-1,1 1 1,-1-1-1,-4 6 1,-1 1-219,1 0 0,0 1 0,0 1 0,1-1 0,0 1 0,-7 20 0,12-29-69,0 0-1,0 0 1,1 1-1,0-1 1,-1 0-1,1 0 1,0 0-1,0 1 1,0-1-1,0 0 1,0 0-1,1 0 1,-1 1-1,1-1 1,-1 0-1,1 0 1,0 0-1,0 0 1,0 0-1,0 0 1,0 0-1,2 2 1,-2-3-35,1 0 1,-1-1-1,1 1 0,-1 0 1,1-1-1,-1 0 0,1 1 1,-1-1-1,1 0 0,0 1 1,-1-1-1,1 0 0,-1 0 1,1-1-1,0 1 0,-1 0 1,1 0-1,-1-1 1,1 1-1,-1-1 0,1 1 1,-1-1-1,1 0 0,-1 1 1,1-1-1,-1 0 0,0 0 1,0 0-1,1 0 0,-1 0 1,2-3-1,17-16-726,0 0 1,-2-2-1,27-39 0,-33 45 451,-6 4 265,-12 13 950,-13 18 983,-2 42-188,20-58-1702,0 0-1,0 1 0,1-1 1,-1 0-1,1 1 1,0-1-1,0 1 1,0-1-1,1 0 0,-1 1 1,1-1-1,0 0 1,0 0-1,0 1 1,0-1-1,3 5 0,-4-8-83,0 1-1,1-1 0,-1 1 1,0-1-1,1 0 0,-1 0 1,1 1-1,-1-1 0,0 0 1,1 0-1,-1 1 1,1-1-1,-1 0 0,1 0 1,-1 0-1,0 0 0,1 0 1,-1 0-1,1 0 0,-1 0 1,1 0-1,-1 0 0,1 0 1,-1 0-1,1 0 0,-1 0 1,0 0-1,1 0 0,-1 0 1,1 0-1,-1-1 0,1 1 1,16-14-2492,8-20-8235,-17 20 1241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31.2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41 10565,'17'-29'6638,"-10"18"-1759,-14 32-2841,-22 63-809,-36 176 0,67-228-2387,2-30-1420,3-19-1042,-6 11 2718,0 0-1,0-1 1,0 1-1,0 0 1,-1-1-1,-1 1 1,1-1-1,-1 1 1,-2-12-1,-7-4 2580,-7 4 4985,20 20-5886,-1-1-1,1 1 0,0-1 1,0 0-1,0 0 0,0 0 0,0 0 1,0-1-1,0 1 0,5-1 1,15 1-1557,1-1-3678,3 0-6292,-17 0-323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1:31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32 10501,'0'0'301,"0"0"0,1-1 0,-1 1 0,0 0-1,0-1 1,1 1 0,-1 0 0,0-1 0,0 1 0,0-1 0,0 1 0,0 0 0,1-1 0,-1 1 0,0-1 0,0 1 0,0-1 0,0 1 0,0 0-1,0-1 1,0 1 0,-1-1 0,1 1 0,0 0 0,0-1 0,0 1 0,0-1 0,0 1 0,-1 0 0,1-1 0,0 1 0,0 0 0,-1-1 0,1 1-1,-1-1 1,-18-9 3197,15 8-3344,0 1-1,-1 0 1,1 0-1,-1 0 1,0 0-1,1 1 0,-6 0 1,6 2-109,-1 0 0,1 0 0,0 0 0,0 0 0,0 1 0,0 0 0,0 0 0,0 0 0,1 0 0,0 1 0,-1-1 0,1 1 0,1 0 0,-1 0 1,-3 7-1,4-9-41,1 0 0,0 0 0,0 0 0,0 1 0,0-1 0,0 0 0,0 0 0,0 1-1,1-1 1,-1 1 0,1-1 0,0 0 0,0 1 0,0-1 0,0 1 0,0-1 0,0 1 0,1-1 0,-1 1 0,1-1 0,-1 0 0,1 1 0,0-1 0,0 0 0,0 0 0,1 0 0,-1 0 0,0 1 0,1-2 0,-1 1 0,4 3 0,-3-3-31,1-1 0,-1 0-1,0-1 1,1 1 0,-1 0 0,1-1-1,-1 1 1,1-1 0,-1 0 0,1 0-1,0 0 1,-1 0 0,1 0-1,-1 0 1,1-1 0,-1 0 0,1 1-1,-1-1 1,0 0 0,1 0-1,-1 0 1,0 0 0,0 0 0,4-3-1,53-40-733,-52 38 657,25-27-314,-31 32 413,0 0-1,0 0 1,-1 0 0,1 0 0,0 0 0,0 0 0,0 0 0,-1 0 0,1 0 0,0 0 0,-1 0 0,1-1-1,-1 1 1,1 0 0,-1 0 0,0-1 0,0 1 0,1 0 0,-1 0 0,0-1 0,0 1 0,0 0-1,-1-1 1,1 1 0,0 0 0,0 0 0,-1-1 0,1 1 0,0 0 0,-2-2 0,1 2 39,1 1 0,-1 0 0,0 0 0,0 0 0,0 0 1,1 0-1,-1 0 0,0 0 0,0 1 0,1-1 0,-1 0 0,0 0 1,0 0-1,1 1 0,-1-1 0,0 0 0,0 1 0,1-1 0,-1 1 1,1-1-1,-1 1 0,0-1 0,1 1 0,-1-1 0,1 1 0,-1 0 1,1-1-1,-1 1 0,1 0 0,0-1 0,-1 1 0,1 0 0,-1 1 1,-13 25 898,9-15-664,1 0 1,1 0-1,0 1 0,-2 15 1,5-23-237,-1 0 1,1-1 0,0 1-1,0 0 1,0-1 0,1 1-1,-1 0 1,1-1 0,0 1-1,1-1 1,-1 1 0,1-1-1,0 0 1,4 8-1,-5-11-112,-1 0 0,1-1 0,0 1 0,-1 0 0,1-1 0,0 1 0,-1-1 0,1 1 0,0-1 0,-1 0 0,1 1 0,0-1 0,0 0 0,-1 1 0,1-1 0,0 0 0,0 0 0,0 0 0,0 0 0,-1 0 0,1 0 0,0 0-1,0 0 1,0 0 0,0 0 0,-1 0 0,1 0 0,0 0 0,0-1 0,0 1 0,-1 0 0,1-1 0,0 1 0,0-1 0,-1 1 0,1-1 0,0 1 0,-1-1 0,1 1 0,0-2 0,22-28-12357,-12 9-618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2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188 449 7283,'-1'-2'523,"0"1"0,1-1 0,-1 0 0,0 1-1,0-1 1,0 1 0,-1-1 0,1 1-1,0-1 1,0 1 0,-1 0 0,1 0 0,-1-1-1,-2 0 1,2 1-309,0 0-1,0 0 1,0 1-1,-1-1 1,1 1 0,0-1-1,0 1 1,0 0-1,0 0 1,-1 0-1,-2 0 1,2 1-181,-1 0 0,0-1 0,0 2 1,0-1-1,0 0 0,1 1 0,-1 0 0,1 0 0,-1 0 1,1 0-1,0 0 0,0 1 0,-4 3 0,-4 5 67,1 2 0,1-1-1,0 1 1,0 0-1,2 1 1,-1 0 0,2 0-1,-9 26 1,15-40-91,0 1 1,0 0 0,-1 0 0,1 0-1,0 0 1,0 0 0,0-1-1,0 1 1,0 0 0,0 0-1,0 0 1,0 0 0,0 0 0,0 0-1,0-1 1,1 1 0,-1 0-1,0 0 1,1 0 0,-1 0 0,0-1-1,1 1 1,-1 0 0,1 0-1,0-1 1,-1 1 0,1 0 0,-1-1-1,2 2 1,0-2 11,-1 1-1,1-1 1,0 1 0,0-1-1,-1 0 1,1 0 0,0 0-1,0 0 1,0 0 0,-1 0-1,1 0 1,0-1 0,3 0-1,3-1 79,-1-1-1,1 0 1,0 0-1,-1 0 1,10-7-1,-4-1 6,0 0 0,-1-1 0,-1 0 0,0-1 0,0-1 0,-1 0 0,-1 0 0,-1 0 0,9-21 0,7-20 141,21-71 1,-24 59-158,23-114 0,-44 181-85,0 0-1,0-1 0,1 1 0,-1 0 1,0-1-1,0 1 0,0 0 0,1-1 0,-1 1 1,0 0-1,0-1 0,0 1 0,0 0 1,0-1-1,0 1 0,0 0 0,0-1 0,0 1 1,0-1-1,0 1 0,0 0 0,0-1 1,0 1-1,0 0 0,0-1 0,0 1 1,0 0-1,-1-1 0,1 1 0,0 0 0,0-1 1,0 1-1,-1 0 0,1-1 0,0 1 1,0 0-1,-1 0 0,1-1 0,0 1 1,0 0-1,-1-1 0,-10 17-12,-10 29-58,-59 166 43,72-184 5,1 1 1,2-1 0,0 1 0,2 1-1,1 54 1,1-81-52,1-1 1,0 1-1,0 0 0,0 0 0,0 0 1,1 0-1,-1 0 0,1 0 0,-1 0 1,1-1-1,-1 1 0,1 0 1,0 0-1,0-1 0,0 1 0,0 0 1,0-1-1,0 1 0,1-1 0,-1 0 1,0 1-1,1-1 0,-1 0 0,1 0 1,-1 0-1,1 0 0,2 1 1,-3-1-166,0-1 1,1 0 0,-1 0 0,1 0 0,-1 0 0,0 0-1,1 0 1,-1-1 0,1 1 0,-1 0 0,0-1 0,1 1 0,-1-1-1,2 0 1,22-20-7797,-18 13-230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59.49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57 6179,'4'16'4795,"7"3"-3505,-11-18-1282,0 0 0,1 0-1,-1 0 1,1 0 0,-1-1 0,1 1-1,-1 0 1,1 0 0,-1-1-1,1 1 1,0 0 0,0-1 0,-1 1-1,1-1 1,0 1 0,0-1-1,0 1 1,-1-1 0,1 0 0,0 1-1,0-1 1,0 0 0,0 0-1,0 1 1,0-1 0,0 0 0,0 0-1,0 0 1,0 0 0,0 0-1,-1-1 1,1 1 0,0 0 0,0 0-1,0 0 1,1-1 0,40-34 552,-39 38-324,3 2-154,-5-18-32,-16-12 38,-1-1-16,9 12 20,-1 15 78,-4 2-82,8-1-82,1 1 0,-1-1 1,1 1-1,0 0 0,0 0 1,0 0-1,0 0 0,1 1 0,-5 6 1,-5 5-1,17-19-6657,-1-2-755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3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64 9588,'0'-2'570,"0"0"0,0 0 0,0 0 0,0-1 0,0 1-1,0 0 1,0 0 0,-1 0 0,1 0 0,-1 0-1,1 0 1,-1 0 0,0 1 0,0-1 0,-1-2 0,1 3-448,0 0 0,1 0 0,-1 1 0,0-1 0,0 1 0,0-1 0,0 1 0,1-1 0,-1 1 0,0-1 0,0 1 0,0 0 1,0-1-1,0 1 0,0 0 0,0 0 0,0 0 0,0 0 0,0 0 0,0 0 0,0 0 0,-1 0 0,-2 1-125,1 0 0,0 0 0,0 0 1,0 1-1,0-1 0,0 1 0,0-1 0,0 1 0,1 0 0,-1 0 0,0 1 0,1-1 0,0 0 0,-1 1 0,1-1 0,-3 6 0,0 3 16,0-1 0,1 0 0,0 1 0,1 0 0,0 0 0,-1 11 0,4-19-6,0 0-1,-1 0 1,1 0-1,0 0 0,0 0 1,1 0-1,-1 0 1,1-1-1,-1 1 1,1 0-1,0 0 0,2 4 1,-2-6-5,0 0 0,0 1 0,0-1 0,0-1 0,0 1 0,0 0 0,0 0 0,1 0 0,-1-1 0,0 1 0,1 0 0,-1-1 0,0 1 1,1-1-1,-1 1 0,0-1 0,1 0 0,-1 0 0,1 0 0,-1 0 0,0 0 0,1 0 0,-1 0 0,1 0 0,-1 0 0,0-1 0,3 0 0,1 0 6,0-1 1,0 0-1,0 0 0,0 0 0,0 0 0,-1-1 1,1 0-1,-1 0 0,0 0 0,1 0 0,-1-1 0,-1 0 1,1 0-1,-1 0 0,1 0 0,-1 0 0,0-1 0,-1 1 1,1-1-1,2-9 0,-1 6-14,-1-1 1,-1 1-1,0-1 0,0 0 1,-1 0-1,0 0 1,0 0-1,-1 0 0,0 0 1,-1 0-1,-2-12 0,-13 82 415,10-33-124,-7 44 254,12-67-525,1 1-1,0-1 1,0 0-1,0 0 1,0 1-1,1-1 1,0 0 0,0 0-1,0 0 1,4 8-1,-5-13-40,0 1 1,0 0-1,1-1 0,-1 1 0,0-1 0,1 1 0,-1-1 0,0 1 0,1-1 0,-1 1 1,1-1-1,-1 1 0,1-1 0,-1 0 0,1 1 0,-1-1 0,1 0 0,-1 1 1,1-1-1,0 0 0,-1 0 0,1 0 0,-1 1 0,1-1 0,0 0 0,-1 0 1,1 0-1,-1 0 0,1 0 0,0 0 0,-1 0 0,1 0 0,1-1 0,19-15-2638,11-31-7483,-31 46 9199,11-20-7556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3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18 7684,'-6'-17'8304,"7"22"-7703,0 0 0,-1 0-1,1 0 1,-1 1 0,0-1 0,-1 7-1,-34 143 2013,12-62-2544,-19 176 0,47-297-3447,0 3 2145,-1-1-1,1-32 1,-5 52 1056,-4-49-654,4 52 816,-1-1 1,0 1-1,1 0 1,-1 0-1,0-1 1,0 1-1,-1 0 1,1 0-1,-1 0 1,0 0-1,1 0 1,-1 0-1,-3-2 1,4 4 110,0 1 0,-1-1 0,1 1 0,0 0 0,-1-1 0,1 1 0,-1 0 0,1 0 0,0 0 0,-1 0 0,1 0 0,-1 0 0,1 1 0,0-1 0,-1 0 0,1 1 0,0-1 0,0 1 0,-1-1 0,1 1 0,-2 1 0,-12 12 4683,53-2-4048,-29-10-1387,1 0 0,0-1-1,0 0 1,17-2 0,2-2-7703,-13 0-2278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4.1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28 8660,'1'0'156,"-1"0"0,0 0 0,0 0-1,0 0 1,0 0 0,0-1 0,1 1 0,-1 0 0,0 0 0,0 0 0,0 0-1,0 0 1,0 0 0,0 0 0,1 0 0,-1 0 0,0 0 0,0 0 0,0 0-1,0 0 1,0-1 0,0 1 0,0 0 0,0 0 0,1 0 0,-1 0 0,0 0-1,0 0 1,0 0 0,0-1 0,0 1 0,0 0 0,0 0 0,0 0 0,0 0-1,0 0 1,0-1 0,0 1 0,0 0 0,0 0 0,0 0 0,0 0 0,0 0-1,0-1 1,0 1 0,0 0 0,0 0 0,0 0 0,0 0 0,0 0 0,0 0-1,-1-1 1,1 1 0,0 0 0,-9-9 2758,-16-4-1456,20 13-1399,1 0 1,0 1-1,-1-1 0,1 1 1,0 0-1,0 0 1,0 0-1,0 0 1,0 1-1,0 0 1,0 0-1,0 0 1,1 0-1,-1 0 1,1 1-1,-1 0 1,1-1-1,0 1 1,0 0-1,0 1 0,1-1 1,-1 0-1,1 1 1,0 0-1,0-1 1,0 1-1,0 0 1,1 0-1,-2 4 1,0 1-18,0 1 1,1-1 0,0 0 0,0 1-1,1-1 1,0 1 0,1 0 0,0-1-1,0 1 1,1-1 0,0 1 0,4 10-1,-5-19-41,0 1-1,0-1 0,1 1 0,-1-1 1,1 0-1,-1 1 0,1-1 0,0 0 1,0 0-1,-1 1 0,1-1 0,0 0 1,0 0-1,0 0 0,0 0 1,0 0-1,0 0 0,1 0 0,-1 0 1,0-1-1,0 1 0,1 0 0,-1-1 1,0 1-1,1-1 0,-1 1 0,1-1 1,-1 0-1,0 0 0,1 1 1,-1-1-1,1 0 0,-1 0 0,1 0 1,-1-1-1,1 1 0,-1 0 0,0 0 1,1-1-1,-1 1 0,1-1 0,-1 0 1,0 1-1,0-1 0,1 0 1,-1 1-1,0-1 0,0 0 0,0 0 1,2-2-1,3-1-32,0-1 1,0 0-1,-1 0 1,0-1 0,0 0-1,0 0 1,-1 0-1,6-10 1,-4 3 13,-1 0 0,0-1 0,-2 0 0,1 0 0,-2 0 0,3-27 0,-31 102 1275,26-59-1241,-11 64 780,10-63-825,1-1-1,-1 1 0,1-1 1,0 1-1,0-1 0,0 1 1,0-1-1,1 1 1,-1 0-1,1-1 0,0 1 1,-1-1-1,1 0 0,0 1 1,0-1-1,1 0 1,-1 1-1,0-1 0,1 0 1,-1 0-1,1 0 0,3 3 1,8-3-3437,1-7-5501,-3-1-3537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6.4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43 109 6147,'-2'1'7746,"-2"9"-3681,-12 63-2177,13-42-1380,-6 46 434,2 132-1,6-188-885,1-16-45,-1 0-1,1-1 0,0 1 1,0 0-1,1 0 0,0-1 0,2 10 1,8-69 101,5-71-294,1-134 1,-17 253 175,1 0 0,0 0 1,0 0-1,0 0 0,1 0 0,0 0 1,1 1-1,-1-1 0,1 0 0,1 1 1,-1 0-1,8-11 0,-8 14 8,0 0 0,0 0-1,0 0 1,0 0 0,0 0 0,1 1-1,-1-1 1,1 1 0,0 0 0,-1 0-1,1 0 1,0 1 0,0-1 0,0 1-1,1 0 1,-1 0 0,0 1-1,0-1 1,0 1 0,1 0 0,-1 0-1,8 1 1,-10-1 5,0 1-1,0-1 1,-1 1 0,1-1-1,0 1 1,0 0-1,-1-1 1,1 1 0,-1 0-1,1 0 1,-1 0 0,1 0-1,-1 0 1,0 1-1,1-1 1,-1 0 0,0 1-1,0-1 1,0 1-1,0-1 1,0 1 0,1 2-1,0 1 13,-1-1 0,0 1 0,0 0 0,0-1 0,-1 1 0,0 0-1,1-1 1,-2 9 0,-2 4 41,0 0 1,-1 0-1,-10 29 0,12-40-38,-1 1-1,0-1 1,-1 0-1,0 0 1,0 0-1,0 0 1,-1-1-1,1 0 1,-1 1-1,-1-2 1,-9 8-1,13-10-27,1-1 1,-1 0-1,0 0 0,0 0 1,0-1-1,0 1 0,0 0 1,0-1-1,0 1 0,0-1 1,0 0-1,0 1 0,0-1 1,0 0-1,0 0 0,-1-1 0,1 1 1,0 0-1,0-1 0,0 1 1,0-1-1,0 0 0,0 1 1,0-1-1,1 0 0,-1 0 1,0 0-1,0-1 0,1 1 1,-1 0-1,0-1 0,1 1 1,-1-1-1,1 1 0,0-1 1,0 0-1,0 1 0,-1-1 0,1 0 1,1 0-1,-1 0 0,0 0 1,0-3-1,-7-23-803,10 14-2103,7 5-6738,-3 7 360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6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6 6707,'0'-1'234,"-1"1"0,1-1 0,-1 1 0,1-1 0,-1 1 0,0-1 0,1 1 0,-1 0 0,0 0 0,1-1 0,-1 1 0,0 0 0,1 0 0,-1 0 0,0-1 0,0 1 0,1 0 0,-1 0 0,0 0 0,1 0 0,-1 0 0,0 1 0,0-1 0,1 0 0,-1 0 0,0 0 0,1 1 0,-2 0 0,-9 19 3446,6 46-1113,5-47-1668,-6 18-483,-1 0-1,-19 55 1,17-65-594,1 1-1,1 0 1,2 1-1,0-1 0,0 43 1,5-69 17,0 0 1,0 0-1,0 0 1,1 0-1,-1 0 0,0-1 1,1 1-1,0 0 1,-1 0-1,1 0 1,0-1-1,1 3 1,-1-3-97,-1-1 0,1 0 0,-1 1 0,1-1 0,0 0 0,-1 1 0,1-1 0,-1 0 0,1 0 0,0 0 1,-1 0-1,1 1 0,0-1 0,-1 0 0,1 0 0,-1 0 0,1 0 0,0 0 0,-1-1 0,1 1 0,0 0 0,-1 0 1,1 0-1,0 0 0,-1-1 0,1 1 0,-1 0 0,1-1 0,-1 1 0,1 0 0,-1-1 0,1 1 0,-1-1 1,1 1-1,-1-1 0,1 1 0,-1-1 0,1 0 0,9-10-8451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7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84 11509,'0'-2'806,"-1"0"-1,1-1 1,-1 1-1,1-1 1,-1 1 0,0 0-1,0-1 1,0 1-1,-1 0 1,-2-4-1,4 5-667,-1 0-1,0 1 1,0-1-1,1 0 1,-1 0-1,0 1 1,0-1-1,0 1 1,0-1-1,0 1 1,0-1-1,0 1 1,0 0-1,0-1 1,0 1-1,0 0 1,0 0-1,-2-1 1,2 2-130,-1-1 1,0 1-1,1-1 1,-1 1-1,0 0 0,1-1 1,-1 1-1,1 0 1,-1 0-1,1 0 0,-1 0 1,1 1-1,0-1 1,0 0-1,-1 0 0,1 1 1,0-1-1,0 1 1,0-1-1,1 1 0,-1-1 1,0 1-1,1-1 1,-1 1-1,0 0 0,1 0 1,0-1-1,-1 4 1,0 0-1,0-1 1,1 1-1,-1 0 1,1 0-1,0-1 1,0 1-1,1 0 1,-1 0-1,1-1 0,0 1 1,0 0-1,1-1 1,-1 1-1,1-1 1,0 0-1,0 0 1,1 1-1,-1-1 1,1 0-1,0-1 1,0 1-1,0-1 1,0 1-1,6 3 1,-6-5-3,0 0 0,0 0 0,1 0 0,-1-1 1,0 0-1,1 1 0,-1-1 0,1-1 0,0 1 1,-1 0-1,1-1 0,0 0 0,-1 0 0,1 0 1,-1 0-1,1 0 0,0-1 0,-1 0 0,1 1 0,-1-2 1,1 1-1,-1 0 0,1-1 0,-1 1 0,0-1 1,0 0-1,0 0 0,0 0 0,0 0 0,0-1 0,-1 1 1,3-4-1,-1 2-7,0 0 1,-1 0-1,1 0 1,-1-1-1,0 1 1,-1-1-1,1 0 1,-1 0-1,0 0 1,0 0-1,0 0 1,-1-1-1,0 1 1,0 0-1,0-1 0,-1 1 1,0-1-1,0 1 1,0-1-1,-1 1 1,1 0-1,-4-10 1,3 12-1,0-1 1,0 1-1,-1 0 1,0 0-1,1 0 1,-1 0-1,0 1 0,-1-1 1,1 0-1,0 1 1,-1-1-1,1 1 1,-1 0-1,0 0 1,0 0-1,0 0 1,0 1-1,0-1 1,0 1-1,0 0 0,0-1 1,-1 1-1,1 1 1,0-1-1,-1 0 1,1 1-1,-1 0 1,1 0-1,0 0 1,-1 0-1,1 1 1,-1-1-1,1 1 0,0 0 1,-1 0-1,-4 2 1,3-2 30,-1 1 0,0 0 0,0 1 1,1-1-1,0 1 0,-1 0 0,1 1 0,0-1 1,-8 9-1,11-10-292,0 0 0,1 0 0,-1 1-1,1-1 1,-1 0 0,1 1 0,0-1 0,0 1 0,0-1 0,-1 5 0,1-5-607,1 1 0,0-1 0,0 1 0,0-1 0,0 1 0,0-1 0,1 1 0,-1-1 0,1 1 0,-1-1 0,1 0-1,2 5 1,1 1-8863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7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95 160 6195,'6'-47'3391,"-6"36"-2667,1 1 0,0-1-1,1 1 1,0-1 0,0 1 0,1-1 0,1 1 0,9-19 0,-18 39-76,1-1 1,1 0 0,0 1-1,0 0 1,-2 19-1,0-1-7,-46 301 949,46-279-1557,4-49-41,0 12-142,-1-1 1,2 1-1,-1-1 1,4 23 0,10-90-3170,-12 51 3210,2-26-1322,0-50-1,-3 74 1379,0 0 0,-1-1 0,1 1 0,-1 0-1,0 0 1,-1 0 0,0 0 0,0 0-1,0 0 1,-1 0 0,1 1 0,-1-1-1,-1 1 1,1-1 0,-5-4 0,7 9 401,-1 0 1,1 0-1,-1 0 1,1 1-1,-1-1 1,0 0-1,1 1 1,-1-1-1,0 0 1,0 1 0,1 0-1,-1 0 1,-3-1-1,3 4 2327,18 3-2485,32 12-776,-1-1-3389,-15-11-4464,-13-5-664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3:58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204 25 10645,'-2'-9'6105,"-20"-1"-3115,-18 4-1141,34 7-1725,1-1 1,-1 1-1,0 0 1,1 0 0,-1 1-1,1-1 1,0 1 0,-1 0-1,1 1 1,0-1 0,0 1-1,0 0 1,1 1-1,-1-1 1,1 1 0,-6 5-1,6-5-106,1-1 0,-1 1-1,1 0 1,0 0 0,0 1-1,0-1 1,0 0 0,1 1-1,-1 0 1,1 0 0,1 0-1,-1-1 1,1 1 0,0 1-1,0-1 1,0 0 0,0 0-1,1 7 1,1-11-8,-1 1 0,1-1 0,-1 0 0,1 1 0,0-1 0,0 0 0,-1 1 0,1-1 0,0 0 0,0 0 0,0 0 0,1 0 0,-1 0 0,0 0 0,0 0 1,0 0-1,1 0 0,-1 0 0,1-1 0,-1 1 0,0-1 0,1 1 0,-1-1 0,1 1 0,2-1 0,48 7 251,-30-5-175,-18-1-34,0 0 0,1 0 0,-1 0 0,0 0 0,0 1 0,0-1 0,0 1 0,7 4 0,-11-5-30,1-1 0,-1 0 0,1 1-1,-1-1 1,1 1 0,-1-1-1,1 1 1,-1 0 0,0-1 0,1 1-1,-1-1 1,0 1 0,0 0-1,1-1 1,-1 1 0,0-1 0,0 1-1,0 0 1,0-1 0,0 1-1,0 0 1,0-1 0,0 2-1,-1 0 14,1-1-1,-1 1 0,0 0 1,0-1-1,0 1 0,0-1 1,0 1-1,0-1 0,0 1 1,0-1-1,-1 0 0,-2 2 1,-78 62 419,24-27-4750,57-38 3267,-2 2-789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0.81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41 6003,'2'14'5664,"4"6"-4280,-6-19-1379,1 1 0,-1-1-1,0 1 1,1-1 0,-1 0 0,1 0 0,0 1 0,-1-1 0,1 0 0,0 0-1,0 0 1,0 1 0,0-1 0,0 0 0,0 0 0,0 0 0,0-1 0,0 1-1,0 0 1,1 0 0,1 0 0,21-23 553,-23 22-550,-1 0 0,1 0 1,-1 0-1,1 0 1,0-1-1,-1 1 1,1 0-1,0-1 1,-1 1-1,1 0 0,-1-1 1,1 1-1,-1 0 1,1-1-1,-1 1 1,1-1-1,-1 1 0,0-1 1,1 1-1,-1-1 1,1 0-1,-1 1 1,0-1-1,0 1 0,1-1 1,-1 0-1,0 1 1,0-1-1,0-1 1,-7-18 69,-3-7-71,10 27 0,0-1-1,-1 0 0,1 0 0,0 1 0,0-1 0,0 0 0,-1 0 0,1 1 0,0-1 0,-1 0 1,1 1-1,-1-1 0,1 0 0,-1 1 0,1-1 0,-1 0 0,1 1 0,-1-1 0,0 1 0,1-1 1,-1 1-1,0 0 0,1-1 0,-1 1 0,0 0 0,0-1 0,1 1 0,-1 0 0,0 0 0,0 0 1,1-1-1,-1 1 0,0 0 0,0 0 0,0 0 0,1 0 0,-1 1 0,0-1 0,0 0 0,1 0 1,-1 0-1,0 1 0,0-1 0,1 0 0,-1 1 0,0-1 0,0 0 0,1 1 0,-1-1 0,1 1 1,-1-1-1,0 1 0,1 0 0,-1-1 0,1 1 0,-1 0 0,0 0-96,1-1 0,0 1 0,0-1 0,-1 1 0,1-1 0,0 1 0,0-1 0,-1 1 0,1-1 0,0 1 0,0-1 0,0 1 0,0 0 0,0-1 0,0 1 0,0-1 0,0 1 0,0-1 0,0 1 0,0-1 0,0 1 0,0 0 0,1-1-1,-1 1 1,0-1 0,0 1 0,0-1 0,1 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2.39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65 6771,'6'18'5984,"-5"-14"-5927,1-1 0,0 1 0,0-1 0,0 0 0,0 0 0,1 0 0,-1 0-1,1 0 1,0 0 0,0-1 0,0 1 0,0-1 0,0 0 0,6 3 0,22-32 436,-2 7-188,-18 6-92,-11 14-210,0 0 0,0 0-1,0-1 1,0 1 0,1 0 0,-1-1-1,0 1 1,0 0 0,0 0 0,0-1-1,0 1 1,0 0 0,0-1-1,0 1 1,0 0 0,0 0 0,0-1-1,0 1 1,0 0 0,0-1 0,0 1-1,-1 0 1,1 0 0,0-1 0,0 1-1,0 0 1,0 0 0,-1-1-1,1 1 1,0 0 0,0 0 0,0 0-1,-1-1 1,1 1 0,0 0 0,0 0-1,-1 0 1,1-1 0,-1 0 1,0 0 1,0 0 0,0 0-1,0 0 1,0 0 0,0 0-1,1 0 1,-1 0-1,0-1 1,1 1 0,-1 0-1,1-1 1,-1 1 0,1 0-1,0-1 1,0 1-1,-1-1 1,1 1 0,0-3-1,1 3 0,-1 0-1,0-1 0,-1 1 1,1 0-1,0-1 1,0 1-1,0 0 0,-1 0 1,1 0-1,-1-1 0,1 1 1,-1 0-1,1 0 1,-1 0-1,0 0 0,1 0 1,-1 0-1,0 0 0,-1-1 1,-2 1 21,0-1 0,0 1 0,-1 0 0,1 1 0,0-1 0,0 1 1,-1 0-1,1 0 0,0 0 0,-1 1 0,1-1 0,0 1 0,0 0 0,0 1 0,-1-1 0,1 0 1,1 1-1,-1 0 0,0 0 0,0 0 0,-5 5 0,15-8-7772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3.68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18 68 6211,'4'17'7203,"-2"-8"-7021,0-1 1,0 0-1,1 0 1,7 14 0,-6-26-74,-1-1 0,1 1 1,0 0-1,0 0 0,0 0 1,7-5-1,6 5-35,-15 4-60,0 0 0,1 0 0,-1-1 0,0 1 0,0-1 0,0 1 0,0-1 0,1 0 0,-1 1 0,0-1-1,0 0 1,-1-1 0,1 1 0,0 0 0,0 0 0,0-1 0,-1 1 0,3-4 0,-6 8 744,-5-11-634,-3-11-176,-11-13 91,2 6-44,20 27-99,1 9 108,-2-9 1,-1-1 0,1 1-1,-1 0 1,1-1 0,-1 1 0,1-1-1,-1 1 1,0 0 0,1-1 0,-1 1 0,0-1-1,0 0 1,1 1 0,-1-1 0,0 1-1,0-1 1,0 0 0,1 0 0,-1 0-1,0 1 1,0-1 0,0 0 0,0 0-1,-1 0 1,-36 10 412,22 2-1346,15-11 760,1-1 0,0 1 0,0-1 0,0 1 0,-1-1 0,1 1 0,0-1 0,0 1 0,0 0 0,0-1 0,0 1 0,0-1-1,0 1 1,0 0 0,0-1 0,0 1 0,0-1 0,1 1 0,-1 0 0,0-1 0,0 1 0,0-1 0,1 1 0,-1-1 0,0 1 0,1-1-1,-1 1 1,0-1 0,1 1 0,2 1-3929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5.74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 37 6627,'10'11'7193,"-7"-7"-7129,0-1 0,1 1-1,-1-1 1,1 0 0,0 0 0,0 0-1,0-1 1,0 1 0,0-1 0,8 3-1,-12-6-50,1 1 0,0-1-1,0 1 1,0-1 0,-1 1-1,1-1 1,0 1 0,-1-1-1,1 0 1,0 0 0,-1 1 0,1-1-1,-1 0 1,1 0 0,-1 1-1,1-1 1,-1 0 0,0 0-1,1 0 1,-1 0 0,0 0-1,0 0 1,0 0 0,1 0-1,-1 0 1,0-1 0,-1 1-11,1 0 0,0 1 0,0-1 0,0 0 0,0 0 0,1 0 0,-1 0 0,0 0 0,0 0 0,0 0 0,1 1 0,-1-1 0,1 0 0,-1 0 0,0 0 0,1 1 0,-1-1 0,1 0 0,0 1 0,-1-1 0,1 0 0,0 1 0,-1-1 0,1 1 0,0-1 0,-1 1 0,1-1 0,0 1 0,0-1 0,0 1 0,0 0 0,-1 0 0,1-1 0,0 1 0,0 0 0,0 0 0,0 0 0,0 0 0,0 0 0,-1 0 0,3 0 0,-2 1 9,0-1-1,0 0 0,0 0 1,0 1-1,0-1 1,0 0-1,0 0 1,0 0-1,-1 0 0,1 0 1,0 0-1,0 0 1,0-1-1,0 1 1,0 0-1,0 0 0,0-1 1,0 1-1,0-1 1,0 1-1,-1-1 1,2 0-1,-12-12 304,5 10-286,1 0-1,-1 1 0,0-1 1,1 1-1,-1 0 0,0 0 1,0 1-1,-9-2 1,10 3-55,-30 1 142,33-1-149,0 0 1,-1 0 0,1 0 0,0 0 0,-1 0-1,1 0 1,0 1 0,-1-1 0,1 0-1,0 1 1,0-1 0,0 1 0,-1 0 0,1-1-1,0 1 1,0 0 0,0 0 0,0 0-1,-1 0 1,5 1-2334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6.78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17 5891,'3'8'5963,"13"25"-4822,-10-21-907,5 6 496,-11-18-711,1 0-1,-1 0 0,0 0 0,1 0 1,-1 0-1,1 0 0,-1 0 1,0 0-1,1-1 0,-1 1 0,1 0 1,-1 0-1,0 0 0,1 0 1,-1-1-1,1 1 0,-1 0 0,0 0 1,0-1-1,1 1 0,-1 0 1,0-1-1,1 1 0,-1 0 0,0-1 1,0 1-1,1 0 0,-1-1 0,0 1 1,0 0-1,0-1 0,0 1 1,0-1-1,1 1 0,-1-1 0,0 1 1,0 0-1,0-1 0,0 1 1,0-1-1,0 1 0,-1-1 0,2 1 0,-1-1 0,1 1-1,-1 0 1,1-1 0,-1 1-1,1 0 1,-1 0 0,1 0 0,-1-1-1,1 1 1,-1 0 0,1 0-1,-1 0 1,1 0 0,-1 0-1,1 0 1,-1 0 0,1 0-1,0 0 1,-1 0 0,1 1-1,-1-1 1,1 0 0,-1 0-1,2 1 1,-2-1-12,0 1 0,1-1 0,-1 0 0,1 0 0,-1 1 0,1-1 0,-1 0 1,1 0-1,0 1 0,-1-1 0,1 0 0,-1 0 0,1 0 0,-1 0 0,1 0 0,0 0 0,-1 0 0,1 0 0,-1 0 0,1 0 0,-1 0 0,1 0 0,-1-1 0,1 1 1,-1 0-1,1 0 0,0-1 0,-1 1 0,1 0 0,-1 0 0,0-1 0,1 1 0,-1-1 0,1 1 0,-1 0 0,0-1 0,1 1 0,-1-1 0,0 1 0,1-1 0,-1 1 1,0-1-1,0 1 0,1-1 0,-1 1 0,0-1 0,0 1 0,0-1 0,0 0 0,0 1 0,0-1 0,0 1 0,0-1 0,0 1 0,0-1 0,0 0 0,0 1 1,0-1-1,0 1 0,-1-1 0,1 1 0,0-1 0,0 1 0,-1-1 0,1 1 0,0-1 0,-1 1 0,1-1 0,-4-11 7,3 10-7,1 0 0,0 1-1,-1-1 1,1 0 0,-1 1 0,0-1 0,0 1 0,1-1-1,-1 1 1,0-1 0,0 1 0,-1 0 0,1-1 0,0 1-1,0 0 1,0 0 0,-1 0 0,1 0 0,-1 0 0,1 0-1,-1 0 1,1 0 0,-1 1 0,1-1 0,-1 1 0,0-1-1,-3 0 1,-19-7-598,13 7 153,14 6 174,2-3-1368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08.74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56 6227,'8'19'7044,"28"29"-6386,-36-50-632,0 1 0,0 0 0,0 0 0,0 0 0,0 0 0,0-1 0,0 1 0,0 0 1,1 0-1,-1 0 0,0 0 0,1 0 0,-1 0 0,1 0 0,-1 0 0,1 0 0,0 0 0,-1 0 0,1 0 0,0 0 0,0 0 0,0 0 0,-1 0 0,1 1 0,2-2 0,-3 1-25,1 1 0,0-1 0,-1 0-1,1 0 1,0 1 0,0-1-1,0 0 1,-1 1 0,1-1-1,0 1 1,0-1 0,0 1-1,0-1 1,0 1 0,0 0 0,0-1-1,0 1 1,0 0 0,0 0-1,0 0 1,0 0 0,0 0-1,1 0 1,-1 0 0,0 0-1,0 0 1,0 1 0,0-1 0,0 0-1,0 1 1,0-1 0,0 1-1,0-1 1,0 1 0,-1-1 4,0 0 0,0 0 1,0 0-1,0 0 0,0 0 1,0-1-1,1 1 0,-1 0 1,0 0-1,0 0 0,0 0 1,0 0-1,0 0 0,0 0 0,0 0 1,0 0-1,0-1 0,0 1 1,0 0-1,0 0 0,1 0 1,-1 0-1,0 0 0,0 0 1,0 0-1,0 0 0,0 0 1,0 0-1,0 0 0,0 0 1,1 0-1,-1 0 0,0 0 0,0 0 1,0 0-1,0 0 0,0 0 1,0 0-1,0 0 0,1 0 1,-1 0-1,0 0 0,0 0 1,0 0-1,0 0 0,0 0 1,0 0-1,0 0 0,0 0 1,1 0-1,-1 1 0,-4-17 152,1 8-174,3 6 26,0 0 0,-1 1 0,1-1 1,-1 0-1,0 0 0,0 1 0,1-1 1,-1 0-1,0 1 0,0-1 0,0 1 0,-1-1 1,1 1-1,0 0 0,-1-1 0,1 1 0,0 0 1,-1 0-1,0 0 0,1 0 0,-1 0 0,1 0 1,-1 0-1,-2 0 0,-22-16 49,11 6-51,14 11-9,0 1 0,0-1-1,0 1 1,1-1 0,-1 1 0,0-1 0,1 1-1,-1-1 1,0 1 0,1 0 0,-1-1 0,1 1 0,-1 0-1,1 0 1,-1-1 0,1 1 0,0 0 0,-1 0 0,1 0-1,0-1 1,0 1 0,0 0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10.42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56 7956,'6'13'6338,"-3"-8"-6247,0 1 0,1-1 0,-1 0 1,1 0-1,0 0 0,9 7 0,-12-12-70,0 0-1,0 0 1,0 0-1,-1 0 1,1 0-1,0-1 1,0 1-1,0 0 1,0 0-1,0-1 1,0 1-1,0-1 1,0 1-1,-1-1 1,1 1-1,0-1 0,0 0 1,-1 1-1,1-1 1,0 0-1,-1 0 1,1 1-1,0-1 1,-1 0-1,1 0 1,-1 0-1,0 0 1,1 0-1,-1 0 1,0 1-1,1-1 1,-1 0-1,0 0 1,0 0-1,0-2 1,16-24 396,-9 19-395,8-8 55,-15 16-76,0 0 1,0 1-1,0-1 1,0 0-1,0 0 0,0 0 1,0 0-1,0 0 1,0 0-1,0 0 1,1 1-1,-1-1 1,0 0-1,0 0 1,0 0-1,0 0 1,0 0-1,0 0 1,0 0-1,0 0 1,0 0-1,1 1 1,-1-1-1,0 0 1,0 0-1,0 0 1,0 0-1,0 0 0,0 0 1,1 0-1,-3 0 9,0 0-1,0-1 0,0 1 1,1-1-1,-1 1 0,0-1 1,0 1-1,1-1 0,-1 0 1,0 0-1,1 0 0,-1 0 1,1 0-1,-1 0 0,1-1 1,-1 1-1,1 0 0,-2-3 1,-9-5 50,-12 10 17,15 0-116,17-1-239,-8 0 279,0 0 0,-1 0 1,1 0-1,-1 0 0,1 0 1,0 0-1,-1 0 0,1 0 1,0 0-1,-1 0 0,1 0 1,0-1-1,-1 1 0,1 0 1,0 0-1,0 0 0,-1 0 1,1-1-1,0 1 0,-1 0 1,1 0-1,0-1 0,0 1 1,0 0-1,-1 0 0,1-1 1,0 1-1,0 0 0,0-1 1,0 1-1,-1 0 0,1-1 1,0 1-1,0 0 0,0-1 1,0 1-1,0 0 0,0-1 1,0 1-1,0-1 0,0 1 1,0 0-1,0-1 0,0 1 1,0 0-1,1-1 0,-1 1 1,0 0-1,0-1 0,0 1 1,0 0-1,0 0 0,1-1 1,-1 1-1,0 0 0,0-1 1,1 1-1,-1 0 0,0 0 1,0 0-1,1-1 0,-1 1 1,1 0-1,-3 0 0,1 0 0,0 0 0,0 0 0,-1 1 0,1-1 1,0 0-1,0 1 0,0-1 0,0 1 0,-1-1 0,1 1 0,0-1 0,0 1 0,0 0 0,0 0 0,0 0 0,1-1 0,-1 1 0,0 0 1,0 0-1,0 0 0,1 0 0,-1 0 0,0 1 0,1-1 0,-1 0 0,1 0 0,-1 2 0,0 0-36,1 0 0,-1 0 0,1 0 0,-1 0 0,1 0 0,0 0 0,0 0 0,1 0 0,-1 0 0,0 0 0,2 4 0,-2-7-79,0 1 1,1-1-1,-1 0 0,0 0 1,0 0-1,0 0 1,0 0-1,0 0 1,0 0-1,0 0 1,1 0-1,-1 0 1,0 0-1,0 0 1,0 0-1,0 0 0,0 0 1,0 0-1,0 0 1,1 0-1,-1 0 1,0 0-1,0 0 1,0 0-1,0 0 1,0 0-1,0 0 1,0 0-1,1 0 0,-1 0 1,0 0-1,0 0 1,0 0-1,0 0 1,0 0-1,0-1 1,0 1-1,0 0 1,0 0-1,1 0 1,-1 0-1,0 0 0,0 0 1,0 0-1,0 0 1,0-1-1,0 1 1,0 0-1,0 0 1,0 0-1,0 0 1,0 0-1,0 0 1,0 0-1,0-1 0,0 1 1,0 0-1,0 0 1,0 0-1,0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19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354 1 4098,'-16'27'4743,"-30"39"-3531,-80 69 372,-5 7-661,117-128-819,-7 33-1448,22-47 1084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15.01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14 1 4818,'0'0'1326,"-1"11"5537,-2 30-5850,2-39-998,1 1 0,0-1 0,-1 0 1,1 0-1,0 0 0,0 1 0,1-1 0,-1 0 1,0 0-1,1 0 0,-1 0 0,1 0 1,0 0-1,0 0 0,1 3 0,0-4-3,-1 1 0,1-1-1,-1 0 1,1 0 0,0-1 0,-1 1 0,1 0-1,0 0 1,0-1 0,-1 1 0,1-1-1,0 0 1,0 1 0,0-1 0,0 0-1,0 0 1,0 0 0,1 0 0,2 0-7,-5 0-3,1 0 0,-1 0 1,0 0-1,0 0 0,1 0 1,-1 0-1,0 0 0,0 0 1,1 0-1,-1 0 0,0 0 1,0 0-1,1 0 0,-1 0 1,0 0-1,0 0 0,1 0 1,-1 0-1,0 0 0,0 0 1,1 0-1,-1 0 0,0 0 1,0-1-1,1 1 1,-1 0-1,0 0 0,0 0 1,0 0-1,1-1 0,-1 1 1,0 0-1,0 0 0,0 0 1,0-1-1,1 1 0,-1 0 1,0 0-1,0-1 0,0 1 1,0 0-1,0 0 0,0-1 1,0 1-1,0 0 0,0 0 1,0-1-1,0 1 0,0 0 1,0 0-1,0-1 0,0 1 1,0 0-1,0-1 0,0 1 1,0 0-1,0 0 0,-1-1 1,2-13 27,-5-5-19,3 17-9,1 1 0,-1-1 0,1 0 0,-1 0-1,1 0 1,0 0 0,-1 0 0,1 0 0,0 0 0,0 0 0,0 0 0,1 0 0,0-3-1,-1 5 1,0-1-1,0 1 0,1 0 0,-1 0 1,0-1-1,0 1 0,0 0 0,0-1 0,0 1 1,1 0-1,-1-1 0,0 1 0,0 0 1,0-1-1,0 1 0,0 0 0,0-1 1,0 1-1,0 0 0,0-1 0,0 1 0,0 0 1,0-1-1,-1 1 0,1 0 0,0-1 1,0 1-1,0 0 0,0 0 0,0-1 1,-1 1-1,1 0 0,0 0 0,0-1 0,0 1 1,-1 0-1,1 0 0,0-1 0,-1 1 1,1 0-1,0 0 0,0 0 0,-1 0 1,1-1-1,-1 1 0,-20-2 491,20 3-466,0-1 0,0 0 0,-1 0 0,1 1-1,0-1 1,0 0 0,0 0 0,0 0 0,0 0 0,-1 0 0,1-1 0,0 1 0,0 0 0,0 0 0,0-1 0,0 1 0,0-1 0,0 1 0,0-1 0,0 1 0,0-1 0,0 0 0,0 1 0,0-1 0,0 0 0,0 0 0,0 1 0,1-1 0,-1 0 0,0 0 0,0-2 0,3 4-1984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16.72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5 6 5154,'-1'17'7272,"0"2"-5211,-1 27-1664,3-45-395,0-1-1,0 1 0,0 0 1,0 0-1,0-1 1,0 1-1,0-1 0,0 1 1,0-1-1,0 1 1,0-1-1,0 0 0,1 1 1,-1-1-1,0 0 0,0 0 1,0 0-1,0 0 1,1 0-1,-1 0 0,0 0 1,0 0-1,0-1 1,3 0-1,17 3 31,-9 7 14,-5-5 86,-6-16-54,1-9-68,-1 17-7,-1 0 1,1-1 0,-1 1 0,0 0-1,0-1 1,0 1 0,-1 0-1,0 0 1,0-1 0,-1-4 0,1 8 45,0-1 0,0 0 0,-1 1 0,1-1 0,0 1 0,-1-1 0,0 1 0,1 0 0,-1-1 0,1 1 0,-1 0 0,0 0 0,0 0 0,0 0 0,0 1 0,0-1 0,0 0 0,0 1 0,0-1 0,0 1 0,-3 0 0,4 0-124,0 0-1,0 0 0,0 0 0,0 0 0,-1 0 1,1 0-1,0 1 0,0-1 0,0 1 0,0-1 1,0 1-1,0-1 0,0 1 0,0-1 0,0 1 1,-2 1-1,2-1-385,0 1 1,0-1 0,0 0-1,1 1 1,-1-1 0,0 1-1,1-1 1,-1 1 0,1-1-1,-1 1 1,1-1 0,0 1-1,-1-1 1,1 1 0,0 0-1,0 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18.72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21 54 5795,'6'35'7253,"-3"-28"-7107,0-1 1,0 1-1,0-1 1,1 1-1,6 8 0,19-62 396,-29 46-538,0 0 0,0 1 0,1-1-1,-1 0 1,0 1 0,0-1 0,1 0 0,-1 1 0,0-1 0,1 0-1,-1 1 1,1-1 0,-1 1 0,1-1 0,-1 1 0,1-1 0,-1 1 0,1-1-1,-1 1 1,1-1 0,0 1 0,-1 0 0,1-1 0,0 1 0,-1 0 0,1 0-1,0 0 1,-1-1 0,1 1 0,0 0 0,-1 0 0,1 0 0,0 0-1,0 0 1,0 0 0,6 1 52,-6-2-35,0 0 0,1 1 1,-1-1-1,0 1 1,0-1-1,0 0 0,-1 0 1,1 0-1,0 0 1,0 0-1,0 0 0,-1 0 1,1 0-1,0 0 0,-1 0 1,1 0-1,-1 0 1,1 0-1,-1 0 0,0-1 1,1 1-1,-1 0 1,0 0-1,0 0 0,0-1 1,0 1-1,0-1 0,5-17-11,-4 19 5,-1-1 0,0 1 0,1-1 0,-1 0 0,0 1 0,1-1 0,-1 0 0,0 1 0,0-1 0,0 0 1,1 1-1,-1-1 0,0 0 0,0 1 0,0-1 0,0 0 0,0 1 0,0-1 0,0 0 0,-1 1 0,1-1 0,0 0 0,0 1 0,0-1 0,-1 0 0,1 1 0,0-1 0,-1 1 0,1-1 0,0 0 0,-1 1 1,1-1-1,-2 0 0,-24-4 348,-29 12-168,8 6-179,53-11-2641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20.11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53 2881,'0'3'5087,"0"10"1293,9 31-5873,-2-23-336,-7-21-166,0 0 0,0 0 0,0-1 0,0 1 0,0 0 0,0 0 0,1 0 0,-1 0 0,0 0-1,0 0 1,0 0 0,0-1 0,0 1 0,1 0 0,-1 0 0,0 0 0,0 0 0,0 0 0,0 0 0,1 0 0,-1 0 0,0 0 0,0 0-1,0 0 1,1 0 0,-1 0 0,0 0 0,0 0 0,0 0 0,0 0 0,1 0 0,-1 0 0,0 0 0,0 0 0,0 0 0,0 0 0,0 1-1,1-1 1,-1 0 0,0 0 0,0 0 0,0 0 0,0 0 0,0 0 0,1 0 0,-1 1 0,0-1 0,0 0 0,0 0 0,0 0 0,0 0-1,0 1 1,0-1 0,12-13 54,-11 12-48,0 1-1,0-1 1,0 0 0,0 1 0,0-1-1,0 1 1,0-1 0,0 1-1,0-1 1,0 1 0,1 0-1,-1 0 1,0 0 0,0-1 0,0 1-1,1 0 1,-1 0 0,1 1-1,14-5 219,-9-36 187,-6 38-399,0 0 0,0 0 0,-1 1-1,1-1 1,0 0 0,-1 0 0,1 0-1,-1 0 1,0 0 0,1 0 0,-1 0-1,0 0 1,0 0 0,0 0 0,-1 0-1,1 1 1,-1-4 0,1 3-6,-1 1 1,1-1-1,-1 0 1,1 0-1,-1 1 0,0-1 1,0 0-1,0 1 1,0-1-1,0 1 0,0-1 1,0 1-1,0 0 1,-1-1-1,1 1 0,0 0 1,-1 0-1,1 0 1,-1 0-1,1 0 1,-1 0-1,0 0 0,-2 0 1,0 0-2,1 0 1,0 1 0,-1 0 0,1 0-1,-1 0 1,1 0 0,0 1 0,-1-1-1,1 1 1,0 0 0,0 0 0,-5 2-1,4 4-1294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29.96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85 1 5170,'-4'8'6839,"-15"25"-6125,-19 24-678,20-35-6248,13-16-335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41.19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5507,'8'3'5972,"24"13"-5317,-26-11-598,0 0 1,0 0-1,-1 0 1,1 1-1,4 6 1,-7-7 6,1-1 1,0 1-1,0-1 1,0 0-1,0-1 0,1 1 1,0 0-1,-1-1 1,1 0-1,6 2 0,64 32 838,-20-17-475,-52-18 204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8:46.81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1 509 5042,'35'-33'6631,"20"-12"-5107,-17 14-859,3-8-94,-1-1 0,-2-2 0,33-49 0,29-31-131,-59 71-333,-38 38 38,-6 12-242,-4 11-354,7-9-97,-3 5-1575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04.7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08.12219"/>
      <inkml:brushProperty name="anchorY" value="-7559.22314"/>
      <inkml:brushProperty name="scaleFactor" value="0.5"/>
    </inkml:brush>
  </inkml:definitions>
  <inkml:trace contextRef="#ctx0" brushRef="#br0">362 11 4770,'0'-2'2316,"1"0"-2020,-1 0 187,0-2 1360,0 4-1648,-1 1-16,1 0 18,-1 1-45,0 0-5,1 0 0,-1 0-22,0 0-13,0 1 3,0 1-22,0-1 6,-1 2-3,0 0 0,0 1 0,0 2-18,-1 2 23,-1 1 11,0 2-3,0 2 41,-1 2 7,-1 2 19,0 0-2,-2 2 2,-1 0-19,-1 2 6,-1-1-3,-2 2-19,0 0 6,-1 1-21,0 2 4,1 0-20,0 2 23,0 2-26,1 3 26,0 2 49,0 2-52,0 3 1,0 2 0,0 0-22,0 1 6,1 1-59,1-1-3,1 1-21,0 0 22,1 0-28,1 1 28,1 1 10,1 1-3,-1 0 3,1 2 38,1 1-12,0 0 6,0 2 0,1 0-18,0 1-14,1 1-16,0 0-35,1 1 8,1 0-5,1 2-18,0-1 23,2 0-26,0 0 26,2-1-26,1-1 7,0 0 17,0-1-24,2 1 26,1 0-26,0 0 26,1 1-8,1-1-15,1-2 23,1-2-26,0-2 7,0-3 17,1-4-24,1-1 26,0-2-26,0-1 26,1 0-8,0 0 22,0 0-24,-2 1 26,-1-1-26,-2-1 26,-2-1-26,-2-1 8,-2-2-3,-2-2 0,-1-2 0,-2-1 0,-1-2-19,0-2 24,-2 0-7,1 0-17,-2-1 24,0 0-26,-1 1 26,0 0-7,-2 2-17,0 0 24,-1 2-7,-1 1-17,-1 2 24,1 0-7,-1 1 2,1-1 18,0 0 14,1-2-2,2-1 20,0-3-23,0-3 26,2-2-7,0-2-17,0-1-13,0-3 3,0-1-22,0-1 6,0-1-22,1-1 6,0 0-3,0-1 0,0-1-56,1 0-21,1-1-73,0-1-77,0 0-77,0-1-99,1-1-56,0 0-87,0-1-4,1 0-232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38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354 0 6899,'-1'9'5814,"-6"25"-4382,-9 11-601,-2 0-1,-2-2 0,-38 63 1,22-41-474,-60 92 153,48-84-2578,4 2-5941,34-58-248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39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7139,'10'6'1793,"1"1"96,3 1-1089,3 1-95,3 1-113,2 2-80,4 3-128,2 2-80,4 3-79,3 1-65,3 4-80,2 2-96,1-1-192,-1 1 656,1 0-2545,-2 0-1825,0-1-4866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0.9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4674,'36'57'5641,"-27"-42"-5312,1 1-1,0-1 1,20 21-1,-21-28-247,1 0 0,1-1 0,-1 0 0,1-1 0,0 0-1,19 6 1,-15-6-52,0 1-1,-1 1 1,17 10 0,-1 2 2,-26-18-34,0 0-1,0 0 0,0 0 1,-1 1-1,1-1 1,-1 1-1,1 0 0,-1 0 1,0 0-1,0 1 0,0-1 1,0 1-1,-1-1 1,1 1-1,-1 0 0,0 0 1,0 0-1,-1 0 0,1 1 1,-1-1-1,1 7 1,-2-11-9,0 0 0,0 0 0,0 0 0,0 0 0,0 0 1,-1-1-1,1 1 0,0 0 0,0 0 0,0 0 0,0 0 0,0 0 1,-1 0-1,1 0 0,0 0 0,0 0 0,0 0 0,0 1 1,0-1-1,-1 0 0,1 0 0,0 0 0,0 0 0,0 0 0,0 0 1,0 0-1,0 0 0,0 0 0,-1 0 0,1 0 0,0 0 1,0 1-1,0-1 0,0 0 0,0 0 0,0 0 0,0 0 0,-10-9-6170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0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1 622 7251,'107'-150'7062,"3"2"-4228,4 6-4795,7 3-5360,-82 97-544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0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5362,'0'-1'160,"0"0"0,0 0-1,0 1 1,1-1-1,-1 0 1,0 0 0,1 0-1,-1 0 1,1 0-1,-1 0 1,1 1 0,0-1-1,-1 0 1,1 1-1,0-1 1,-1 0-1,1 1 1,0-1 0,0 0-1,-1 1 1,1 0-1,0-1 1,0 1 0,0-1-1,0 1 1,0 0-1,0 0 1,0-1 0,0 1-1,0 0 1,-1 0-1,1 0 1,0 0-1,0 0 1,0 0 0,0 0-1,0 1 1,0-1-1,0 0 1,0 0 0,0 1-1,0-1 1,0 0-1,0 1 1,1 0 0,49 30 1032,-34-20-591,118 71 385,154 86 100,-84-78-9142,-145-69-457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6835,'3'66'7104,"10"34"-4912,1 22-1961,-10-70-251,3 45-1975,-2-32-3745,0-20-2867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3.2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6019,'-10'39'8498,"6"-7"-8066,2 53-1,12 91-392,2-102-7334,-7-56-829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4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7908,'39'7'5969,"0"10"-3635,34 33-2605,-38-24 752,80 50-1813,-38-25-5607,-37-25-1211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5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0 495 7507,'17'-23'6240,"0"-21"-4660,2-2-1140,0 15-120,1 0 0,2 1-1,1 2 1,1 0 0,30-27 0,47-31-1671,4 10-6471,-80 60-691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9:46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4 7635,'3'-2'1889,"-1"1"128,0 1-1120,1 3-81,0 4 16,0 4-47,0 7-17,-1 8-48,0 6-95,-2 7-113,-1 6-96,-2 2-128,-3 3-224,0 1-432,1-4-2241,0 0-2193,2-3-5683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09.0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203 17 5458,'0'-1'135,"0"1"-1,0-1 1,0 0-1,0 1 0,0-1 1,0 1-1,0-1 0,0 0 1,-1 1-1,1-1 0,0 1 1,0-1-1,0 1 0,-1-1 1,1 1-1,0-1 0,-1 1 1,1-1-1,0 1 0,-1-1 1,1 1-1,-1-1 0,1 1 1,-1-1-1,1 1 0,-1 0 1,1 0-1,-1-1 0,1 1 1,-1 0-1,1 0 0,-1-1 1,1 1-1,-1 0 1,0 0-1,1 0 0,-1 0 1,-1 0-1,-19 18 1567,-13 34-961,-98 222 944,175-336-1762,-15 15 29,-20 30 58,0 1 0,2 0 1,0 0-1,1 1 1,0 0-1,1 1 0,1 1 1,26-22-1,-48 42 55,0 0-1,1 1 1,1 0 0,-1 0-1,1 1 1,1 0 0,0 0-1,-6 11 1,-37 84 78,40-86-115,6-12-15,-1 0-1,1 1 1,0 0-1,1 0 1,0-1-1,0 1 1,0 0-1,-1 14 1,4-21-11,-1 1 0,1-1 0,0 0 0,-1 0 0,1 1 0,-1-1 0,1 0 0,0 0 0,-1 0 0,1 0 0,-1 0 0,1 0 0,0 0 0,-1 0 0,1 0 0,0 0 0,-1 0 0,1 0-1,-1 0 1,1 0 0,0-1 0,-1 1 0,1 0 0,-1-1 0,1 1 0,-1 0 0,1-1 0,-1 1 0,1 0 0,-1-1 0,1 0 0,21-12 0,21-21-36,76-80 1,-41 38-9,-69 66 45,11-9-23,-16 20 6,-8 15 1,-12 16 13,-1 0 1,-2-2-1,-1 0 1,-2-1 0,0 0-1,-46 42 1,-1 4 0,191-165-291,-93 60 285,-2-2-1,-1 0 0,41-69 1,-87 145 398,-25 36-291,15-42 58,-46 46 1,48-55 74,1 1 1,-40 58-1,67-88-233,0 0 1,1 0-1,-1 0 0,0 0 1,0 0-1,0 0 0,0 0 1,0-1-1,0 1 0,0 0 1,1 0-1,-1 0 0,0 0 1,0 0-1,0 0 0,0 0 1,0 1-1,0-1 1,0 0-1,1 0 0,-1 0 1,0 0-1,0 0 0,0 0 1,0 0-1,0 0 0,0 0 1,0 0-1,0 0 0,1 0 1,-1 0-1,0 0 0,0 0 1,0 1-1,0-1 0,0 0 1,0 0-1,0 0 0,0 0 1,0 0-1,0 0 0,0 0 1,0 0-1,0 1 0,0-1 1,0 0-1,21-13 3,25-21-28,-1 0-148,-1-1 0,-2-2 0,-2-2 0,69-85 1,-101 115 136,-6 11 21,-7 23 31,-18 37 116,3-25 17,-35 50 0,-6 8-87,59-84-123,14-18-27,16-16-54,54-72-275,-49 56 265,59-56 0,-84 90 186,-6 7 7,-8 16 53,-17 24 83,-16 7 1,14-18-46,2 1 0,-33 58 0,102-141-170,-21 22-83,1 1 0,1 1 0,1 1 0,50-33 0,-78 59 119,0 0 0,0 0 1,0 0-1,0 1 0,0-1 0,0 0 1,0 0-1,0 0 0,0 0 0,0 0 1,0 1-1,0-1 0,0 0 1,1 0-1,-1 0 0,0 0 0,0 0 1,0 0-1,0 1 0,0-1 0,0 0 1,0 0-1,1 0 0,-1 0 1,0 0-1,0 0 0,0 0 0,0 0 1,0 0-1,1 0 0,-1 0 0,0 0 1,0 0-1,0 0 0,0 0 0,1 0 1,-1 0-1,0 0 0,0 0 1,0 0-1,0 0 0,1 0 0,-1 0 1,0 0-1,0 0 0,0 0 0,0 0 1,0 0-1,1 0 0,-1 0 0,0 0 1,0-1-1,0 1 0,0 0 1,0 0-1,0 0 0,0 0 0,1 0 1,-1 0-1,0-1 0,0 1 0,0 0 1,0 0-1,0 0 0,0 0 0,0-1 1,-8 19 48,-17 21 217,1-10 123,-26 36 589,47-62-973,0 1 0,1 1 0,0-1 0,0 0 0,0 1 0,0-1 0,1 1 0,-1-1 0,1 1 0,0 0 0,1 0 0,-1 9 0,4-6-2780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10.5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68 91 6163,'-10'-1'5922,"9"2"-5803,-15 18 1204,-11 25-1439,24-37 99,1 0 0,0 1 0,0-1 0,0 1-1,1 0 1,0 0 0,0-1 0,1 1-1,0 0 1,3 14 0,26-72-58,-16 31 252,0-1 0,1 2 0,0 0 0,2 0-1,0 2 1,1 0 0,0 1 0,2 0 0,0 2-1,28-17 1,-47 30-175,1 0-1,-1-1 0,0 1 1,1 0-1,-1 0 1,0-1-1,1 1 1,-1 0-1,0 0 0,1 0 1,-1-1-1,0 1 1,1 0-1,-1 0 0,1 0 1,-1 0-1,0 0 1,1 0-1,-1 0 0,1 0 1,-1 0-1,0 0 1,1 0-1,-1 0 1,1 0-1,-1 0 0,1 0 1,-1 0-1,0 0 1,1 0-1,-1 1 0,0-1 1,1 0-1,-1 0 1,0 0-1,1 1 0,-1-1 1,0 0-1,1 1 1,-1-1-1,1 1 1,-6 19 46,-18 23 4,-53 60-5,47-67-45,-47 80 0,155-195-130,21-25 160,-218 233 0,118-129-31,0 0 0,0 0 0,0 0 0,0 0 0,0 0-1,0 0 1,0 0 0,0 0 0,0 0 0,0 0 0,0 0 0,0 0 0,0 0 0,0 0 0,1 0-1,-1 0 1,0 0 0,0 0 0,0 0 0,0 1 0,0-1 0,0 0 0,0 0 0,0 0 0,0 0 0,0 0-1,0 0 1,0 0 0,0 0 0,0 0 0,0 0 0,0 0 0,0 0 0,0 0 0,0 1 0,0-1 0,0 0-1,0 0 1,0 0 0,0 0 0,0 0 0,0 0 0,0 0 0,0 0 0,0 0 0,-1 0 0,1 0 0,12-5-93,13-12-2360,-5 0-2105,4-2-3625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50.1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37.72412"/>
      <inkml:brushProperty name="anchorY" value="-3539.2002"/>
      <inkml:brushProperty name="scaleFactor" value="0.5"/>
    </inkml:brush>
  </inkml:definitions>
  <inkml:trace contextRef="#ctx0" brushRef="#br0">16 0 7748,'0'4'6085,"-1"-2"-5503,1 0-35,-1 0-35,1 1-13,-1 0-38,0 0-10,1 2-19,-1 1-53,1 1-24,-1 1-35,0 2-50,0 2-28,0 3-34,0 1-50,0 2-27,-1 3-35,2 2-32,-1 2-14,0 2-18,1 1-16,0 1 3,0-1-22,0-1 6,0-2-59,0-3-77,0-3-150,0-4-152,0-3-120,0-4-96,0-3-83,1-2-45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2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0 395 5571,'65'-116'6510,"114"-138"-4328,-162 229-1904,-17 26-172,-7 15-613,4-9-5904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50.6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659.60315"/>
      <inkml:brushProperty name="anchorY" value="-2687.68652"/>
      <inkml:brushProperty name="scaleFactor" value="0.5"/>
    </inkml:brush>
  </inkml:definitions>
  <inkml:trace contextRef="#ctx0" brushRef="#br0">1 50 6755,'0'-3'5624,"1"1"-5074,0 0-57,1 0-26,0 0-53,2-1-9,0 0-21,1-1-34,1 1-11,2 0-75,1 0-38,1 0-68,1 1-25,2 1-55,1 1-9,0 0-40,2 0 9,1 0-25,1 0-32,1 0-122,1-1-80,1-1-118,1 1 77,1-2-2499,1 1-1529,0-1-5257,-5 1 11851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53.2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56.64917"/>
      <inkml:brushProperty name="anchorY" value="-3907.69043"/>
      <inkml:brushProperty name="scaleFactor" value="0.5"/>
    </inkml:brush>
  </inkml:definitions>
  <inkml:trace contextRef="#ctx0" brushRef="#br0">13 158 7395,'0'0'9770,"0"0"-9607,1 1-32,1-1-35,0 1 5,0 0-5,2-1 19,0 1-6,1 1 22,1-2-24,0 1 7,2 0-20,1-1-14,0 0-16,1-1-35,0-1 9,0 0-6,0 0-38,-1-1 30,0 1-10,0-1-17,-2 1 6,0 0-3,0-1 0,-1 1 0,-1 0 0,0-1 0,-1 0 0,0-2 0,-2-1-19,0-2 6,-2-2-3,-1-1 0,-2 0 0,0-2 0,-2 0 0,0 1 18,-1 1-23,0 2 7,-1 1-39,0 1 10,0 3-5,-1 1 19,1 1 13,-1 1-3,0 1 3,1 1 19,0 0 13,0 0-21,0 1 7,0-1-39,1 0 48,1 1-35,-1 0-8,1 1 21,0 1-26,1 1 26,0 3 11,0 3-3,-1 2 41,1 2 7,0 4 0,0 0 22,0 2 13,0 1-3,1 0 4,0-1-20,2 0-13,1-1 3,2-2-3,2-2-19,2-3-13,1-2 21,3-3 11,1-4-2,2-2-17,2-4-106,1-2-270,1-1-192,1-2-211,0 0-2283,0 1-1820,13 0-2961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54.25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99.95459"/>
      <inkml:brushProperty name="anchorY" value="-5289.67969"/>
      <inkml:brushProperty name="scaleFactor" value="0.5"/>
    </inkml:brush>
  </inkml:definitions>
  <inkml:trace contextRef="#ctx0" brushRef="#br0">1 68 7716,'1'-4'7643,"-1"5"-7366,0 1-2,1 2 35,0 1-11,0 2 23,0 1 15,0 2 15,-1 0-3,1 2-71,0-1-54,-1 1-8,0-1-24,0 0-53,0 0-43,-1-1-11,1-1-21,-1 0-35,0-1 9,0-1-25,1 0-13,1-1 21,0 0-26,0-1 8,1-1-3,-1 0 0,2-1-19,-2-1 6,1 0-22,0-1 6,-1 0-41,0-1 30,1 0-10,-1-1 2,2-1 18,-1-1 14,2-2-2,1-1-17,1-2 24,1-2-26,2-1-30,0-1 9,1-2-6,1-1 0,-1 0 18,0-1-5,-1 1 22,0 0 13,-1 1 16,-1 1-21,-1 1 26,0 1-26,-1 0 26,-1 2-8,1 0 3,-1 1 0,0 2 0,0 0-37,0 2 29,0 2 8,-1 1 35,1 3 47,-1 3 9,-1 3 40,1 4 48,-2 2-11,0 3 26,-1 3-23,0 1-29,-2 0-30,0-1-14,0-1-36,1-2-12,-1-2-36,1-2 7,1-3-24,0-2-13,1-2-16,1-1 3,0-3-22,1-1-13,1-2-53,0-1-43,2-3-67,0-2-5,0-2-61,1-3-25,1-2-53,-1-2 30,2-3 42,-1-1 24,0-1 72,0-1 22,0 0 56,-1 2 63,0 2 25,0 4 0,-2 3-14,0 3 24,-1 5 30,-1 3 66,0 4 41,-2 3 68,0 2 100,0 4 90,-1 1 40,-1 2 19,0 1 21,0 0-2,0 0-110,0-2-61,-1-2-83,1-1-24,0-1-59,1-2-45,0-2-48,1-1 8,1 0-26,0-1-201,0 0-280,1-1-251,0-1 211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0:54.93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21.31348"/>
      <inkml:brushProperty name="anchorY" value="-6712.59424"/>
      <inkml:brushProperty name="scaleFactor" value="0.5"/>
    </inkml:brush>
  </inkml:definitions>
  <inkml:trace contextRef="#ctx0" brushRef="#br0">135 95 8052,'-3'-2'3457,"1"2"-2961,-2 1-133,0 1-19,-2 3-74,1 2 95,-1 4 68,0 3 60,0 3-119,0 3 42,2 1-35,0 1-12,0 1-36,1-1-29,1 1-13,0 0-19,0 1-72,1-1 0,0 1-80,-1 0 0,1 2-42,0-1-30,-1 1-32,0 0 24,1-1-48,-1 1 13,0-1-42,-1-1-27,1-2 5,-1-1-42,1-3-27,-1-2-32,0-5 5,0-3-24,0-5 43,0-5-13,0-5 23,0-5 33,0-6 48,0-4 26,-1-4-21,1-4 48,1-2-14,-1-2 6,2-1-18,0 0 23,2 1-8,1 1 22,1 2-24,2 0 26,2 2-8,0 0-15,2 1 42,0-2-13,1 1 5,0 0 37,1 1 27,0 2 13,1 3 38,1 2 10,0 5 1,-1 3 2,1 3 19,0 5-25,0 3 9,-1 4 16,0 4 13,-1 3-3,-1 4 41,-1 3-49,-2 3 17,-2 3-44,-1 3 12,-2 0-62,-2 1-21,-2 0-17,-3-1-36,-1-2 26,-2-2-30,-2-3-10,-3-3 22,-1-2-28,-2-3-47,-1-2-80,-1-3-57,-1-2-141,1-2-117,0-2-221,2-1 383,2-3-2969,2-1-1568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6.9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941.31885"/>
      <inkml:brushProperty name="anchorY" value="-5652.79053"/>
      <inkml:brushProperty name="scaleFactor" value="0.5"/>
    </inkml:brush>
  </inkml:definitions>
  <inkml:trace contextRef="#ctx0" brushRef="#br0">46 1 7507,'-2'5'3794,"0"1"-3218,-1 3 289,0 1-254,-1 4-102,-1 1-36,1 3-76,0 1-61,0 2-26,0 2-57,1 1-45,0 1-48,1 1-66,1 1-6,0 1-43,1 0-29,0-1 24,1 0-48,0-2 32,-1-1-11,1-2-34,0-3-64,0-2-97,0-3-90,0-2-152,1-2-136,0-2 1984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7.3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46.88501"/>
      <inkml:brushProperty name="anchorY" value="-4901.49219"/>
      <inkml:brushProperty name="scaleFactor" value="0.5"/>
    </inkml:brush>
  </inkml:definitions>
  <inkml:trace contextRef="#ctx0" brushRef="#br0">76 0 6259,'0'3'4130,"-1"0"-3629,0 2 12,0 2-127,-1 3-12,0 3-3,-2 3-59,1 3-21,-1 2-35,0 3-32,0 2-32,-1 2-13,2 2-19,-1 1-16,1 2-53,0 3-6,0 1-21,0 2-35,1 1-29,-1 1-32,-1 1-32,1 0-443,0-1-1782,-1-2-1536,0-3-4738,1-7 10637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7.58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01.33813"/>
      <inkml:brushProperty name="anchorY" value="-4321.8877"/>
      <inkml:brushProperty name="scaleFactor" value="0.5"/>
    </inkml:brush>
  </inkml:definitions>
  <inkml:trace contextRef="#ctx0" brushRef="#br0">1 104 8868,'1'0'4146,"2"-1"-3674,1-1 200,3-1-319,2-2-31,5-2-49,3-2-71,3-1-58,5 0-45,2-2-368,3 0-2218,2 0-1576,0 1-5495,-5 2 11891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8.42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818.94946"/>
      <inkml:brushProperty name="anchorY" value="-5488.52002"/>
      <inkml:brushProperty name="scaleFactor" value="0.5"/>
    </inkml:brush>
  </inkml:definitions>
  <inkml:trace contextRef="#ctx0" brushRef="#br0">8 29 7251,'-1'-4'3661,"1"0"-3066,-1-1 181,1 1-200,0 0-117,0 0-72,-1 2 192,1 4-331,-1 2-5,1 5-22,-1 2 62,1 5 0,-1 3 40,1 4 29,-1 3-24,1 2-27,0 1-28,0 1-52,-1-1-45,1 0-48,1-3-48,-1-2-48,1-3-11,2-3-21,1-3 3,1-4-22,2-3 25,2-3-9,3-5 3,1-4 0,3-5-75,1-4 3,2-5-80,2-5-18,-1-2-39,1-4-12,-1-1-19,0 0 40,-3 1-14,0 2 62,-3 2 3,-1 2 40,-3 3 10,-2 2 38,-2 3 28,-1 2-4,-2 3 42,-2 1-10,0 3 42,-2 1-10,0 2 24,-1 2 13,-1 2 16,0 2 16,-2 2 16,0 3 53,-1 4-13,0 2 9,-1 3 55,0 3-35,0 2 14,1 2-22,0 0-50,1 0-6,2-1-39,1-2-49,2-2-82,3-4-150,1-2-115,3-3-130,3-3-128,2-2-166,1-4-2040,2-1-1490,14-8-2557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9.0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03.18945"/>
      <inkml:brushProperty name="anchorY" value="-7009.67236"/>
      <inkml:brushProperty name="scaleFactor" value="0.5"/>
    </inkml:brush>
  </inkml:definitions>
  <inkml:trace contextRef="#ctx0" brushRef="#br0">40 1 7972,'-2'6'3959,"-1"1"-3348,0 4 290,-1 3-105,0 3 20,0 3 11,0 2-53,1 2-38,-1-1-85,2 1-150,-1-3-95,1-1-137,1-2-106,0-4-77,2-2-49,0-2-16,0-3-2,2-2-22,0-1 6,0-1-59,2-2-59,-1 0-80,2-2-95,-1 0-95,2-1-57,-1-2-108,1 0 59,0-2 67,1-1-40,1-1 93,-1-1 32,2-2 51,-1-2 85,0-2-37,1-1 37,-1-2 86,0-2 32,-1 1 34,0 0 72,-2 3 22,-1 3 56,-1 2 63,-2 5 44,0 2 399,-1 6-234,-2 3 64,1 1-13,0 3 28,-1 1-23,1 2-10,1 0-17,-1 2-35,2 0-66,-1 0-59,1 0-45,1 0-51,-1-2-48,2-1-29,0-1-35,1-2-14,1-2-18,0-3-72,2-2-74,1-3-135,1-3-119,2-3-72,1-3-69,0-3-30,1-2 18,0-2 65,-1-1 93,0-1 91,-1 0 59,-2 1 87,0 1 22,-1 1 21,-1 2 38,-1 3 29,-1 2 32,-1 3 125,-1 4 118,-1 3 69,-1 3 126,-1 4 87,0 3 100,0 3 58,-1 2-118,1 2-68,-1 1-60,2 0-125,0-1-85,2-1-80,0-2-102,2-2-186,1-5-350,1-2-104,0-6-2543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9.36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112.62744"/>
      <inkml:brushProperty name="anchorY" value="-8430.89063"/>
      <inkml:brushProperty name="scaleFactor" value="0.5"/>
    </inkml:brush>
  </inkml:definitions>
  <inkml:trace contextRef="#ctx0" brushRef="#br0">19 1 6899,'-5'1'6275,"2"4"-5205,0 4-80,1 4-67,0 6-59,0 4-120,1 4-85,0 3-136,1 1-160,1 0-136,1-2-240,0-3-398,1-3-227,1-5-2475,0-4-1983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2.7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5010,'13'9'6483,"9"21"-5118,-10-14-705,6 0-447,1 0 0,1-2-1,0 0 1,1-1-1,0-1 1,1-1 0,45 15-1,-32-12-1191,-1 2-1,40 24 0,-62-32-3451,1-4-3418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09.55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88.35742"/>
      <inkml:brushProperty name="anchorY" value="-10013.89355"/>
      <inkml:brushProperty name="scaleFactor" value="0.5"/>
    </inkml:brush>
  </inkml:definitions>
  <inkml:trace contextRef="#ctx0" brushRef="#br0">25 1 19065,'-5'6'5282,"1"1"-5535,-2 2-1994,2 1 206,0 1-517,3-1 2131,2-1-2830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10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110.32178"/>
      <inkml:brushProperty name="anchorY" value="-8824.17578"/>
      <inkml:brushProperty name="scaleFactor" value="0.5"/>
    </inkml:brush>
  </inkml:definitions>
  <inkml:trace contextRef="#ctx0" brushRef="#br0">181 498 8292,'-4'-7'4530,"-1"0"-2801,0-1-982,-3-1 138,0 2-170,-1 1-61,0 3-8,-1 4-59,-1 2-24,0 3-147,0 2-75,-1 3-45,1 2-93,-1 3-37,1 1-73,0 1-24,2 2 1,1 1-6,1 1-38,3 1-7,1-1 0,2-1-22,3-1 6,1-2-3,3-2-38,2-3-26,1-2-50,3-4-84,1-3-93,1-5-93,0-6-115,2-5-109,1-7-38,-1-5 17,1-7 23,0-5 30,-1-4 125,0-3 80,0-2 118,-2-2 90,-1-1 24,-2-1 62,-1 2 45,-3 1 11,-1 1 58,-2 3 24,-1 4 54,-2 3 45,-1 5 85,-1 5 94,-1 4 37,-1 6 19,0 4 22,-1 7 33,-1 5 31,0 7-7,-1 7-68,1 8-16,0 8-1,-1 9-61,1 9-40,1 8-104,0 6-32,1 5-149,2 4-134,1 1-346,2-2-254,2-5-144,2-6-2423,2-9-1909,1-8-5587,-1-13 13365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10.3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56.23535"/>
      <inkml:brushProperty name="anchorY" value="-10418.24805"/>
      <inkml:brushProperty name="scaleFactor" value="0.5"/>
    </inkml:brush>
  </inkml:definitions>
  <inkml:trace contextRef="#ctx0" brushRef="#br0">34 1 9764,'-1'2'2193,"-1"4"113,-1 3-1583,-1 3 104,-1 3-64,1 3-11,0 1-8,0 0 46,1 1-86,1-1-159,1 0-145,1-1-141,0 0-73,1 0-90,1-1-24,0 0-133,1-2-136,-1-1-345,1-1-290,0-2-78,0-2-2444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10.5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181.02734"/>
      <inkml:brushProperty name="anchorY" value="-9467.87793"/>
      <inkml:brushProperty name="scaleFactor" value="0.5"/>
    </inkml:brush>
  </inkml:definitions>
  <inkml:trace contextRef="#ctx0" brushRef="#br0">24 31 8196,'-3'-5'4178,"1"1"-3373,-2-1 73,0 1-171,1-1-173,-1 2-137,2 1-85,1 0-216,1 1-232,2 1-213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10.8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907.41602"/>
      <inkml:brushProperty name="anchorY" value="-8174.16357"/>
      <inkml:brushProperty name="scaleFactor" value="0.5"/>
    </inkml:brush>
  </inkml:definitions>
  <inkml:trace contextRef="#ctx0" brushRef="#br0">11 1 8900,'-4'4'7596,"3"0"-6348,-1 1-101,0 3-93,1 2-149,1 3-193,-1 3-165,2 5-123,-1 4-136,0 3-72,0 5-88,1 3-24,-2 3-58,1 2-28,-1 3-34,1 0-69,1 1-190,0-1-138,1-1-369,1-3-194,0-4-201,0-5-125,0-6 889,0-7-3224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11.41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188.19824"/>
      <inkml:brushProperty name="anchorY" value="-10109.68848"/>
      <inkml:brushProperty name="scaleFactor" value="0.5"/>
    </inkml:brush>
  </inkml:definitions>
  <inkml:trace contextRef="#ctx0" brushRef="#br0">94 97 9796,'-5'-1'5235,"-2"1"-3882,-2 0-158,-2 1-197,0 1-161,-1 1-228,1 0-44,2 0-138,1 0-88,2 0-136,3-1-86,2 0-120,3 0 97,3 0-97,3 0 27,4 0-8,3 1 0,2 0-37,3 0-83,1 2-110,0 0-106,1 0-93,-1 1-193,-1 1-181,-2-1-78,0 0-18,-2-1 46,-1-1 18,0-2 34,-1-2 70,-1-2-53,1-4-91,0-3-67,-1-4 48,1-2 163,-1-3 232,0-1 283,-1-1 392,-2 2 369,-2 2 327,-2 3 177,-3-5 3814,-7 23-3734,-1 3-94,-1 2-147,0 4-191,-1 2-166,1 2-142,1 0-149,2 2-69,1-1-72,2-1-30,3-1-37,2-1 5,1-2-42,3-2 10,2-1-5,0-2 0,2-2-130,0-2-20,0-2-114,0-3-144,0-2-136,-1-2-145,0-2-143,0-3 80,0-3-41,0-3 9,0-1 149,0-3 88,0-1 171,0-2 96,1 0 64,-1 0 146,-1 1 175,0 2 223,-2 2 197,-2 3 174,-1 3 144,-1 3 1209,-6 13-988,-3 5-124,-4 7-73,-3 8-174,-3 8-130,-2 9-109,-3 6-118,-1 6-131,-1 4-125,2 1-184,1 0-186,2-4-415,3-6-3414,3-7-2572,4-7-8312,4-22 16838,1-2-72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3.21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37.54492"/>
      <inkml:brushProperty name="anchorY" value="-16574.08008"/>
      <inkml:brushProperty name="scaleFactor" value="0.5"/>
    </inkml:brush>
  </inkml:definitions>
  <inkml:trace contextRef="#ctx0" brushRef="#br0">29 1 7315,'-4'0'5752,"2"2"-4938,0 2-59,0 3-85,0 4-3,0 4-102,0 5-31,0 4-73,-1 4-79,1 4-59,0 2-105,0 3-52,1 0-89,0 1-2,1 0-83,1-1-37,1-2-257,1-2-138,1-3-184,1-4-121,0-4-2245,0-6-1693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3.67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2113.33301"/>
      <inkml:brushProperty name="anchorY" value="-18385.74414"/>
      <inkml:brushProperty name="scaleFactor" value="0.5"/>
    </inkml:brush>
  </inkml:definitions>
  <inkml:trace contextRef="#ctx0" brushRef="#br0">1 36 7043,'4'-4'6643,"-2"3"-5925,2 1-14,1 0-34,2 0 8,1 0-100,3 0-65,2-1-100,1 0-93,3 0-77,1-1-83,2-1-24,1 1-2,1-2-6,0 1 18,2-1 15,-1 1-4,1 0-16,-1 1-31,0 1-30,0 2-14,-1 3-18,0 2-16,-2 3 3,-1 3-3,-2 3 19,-2 3 13,-2 2-21,-3 1 7,-1 1-2,-4 0 19,-2 1-6,-2-2 3,-2-2 19,-3-1-24,-3-2-11,-3-3 21,-1-3-26,-4-2 8,-3-3-3,-2-1-38,-2-2 12,-2 0-44,-1-1-82,-1 0-109,0 1-89,1 0-210,3 0-326,3 1 337,4-1-2893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4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3560.13672"/>
      <inkml:brushProperty name="anchorY" value="-19931.81641"/>
      <inkml:brushProperty name="scaleFactor" value="0.5"/>
    </inkml:brush>
  </inkml:definitions>
  <inkml:trace contextRef="#ctx0" brushRef="#br0">64 1 8372,'0'2'2145,"-1"4"187,-1 4-1361,0 5 288,0 6-248,-1 5-83,0 6-117,-1 5-125,-1 5-182,0 2-149,-1 4-181,1 1-62,-1 1-96,1-1-80,0-1-211,1-4-211,2-4-162,0-5-166,1-5-87,1-8-127,1-7-239,1-7 37,2-8 155,-1-9 131,1-9 159,1-8 86,0-8-1144,-1-8 546,0-6-1043,0-7-1956,-1 9 5295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4.53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2265.90527"/>
      <inkml:brushProperty name="anchorY" value="-19057.37109"/>
      <inkml:brushProperty name="scaleFactor" value="0.5"/>
    </inkml:brush>
  </inkml:definitions>
  <inkml:trace contextRef="#ctx0" brushRef="#br0">27 98 7988,'0'0'0,"1"-4"1953,2-7 130,0-3-1288,0-2 302,1 1-289,-2 1-141,-1 3 48,-1 3-11,-1 3-77,-2 5 6,-1 3-100,-2 4 6,1 3-64,-1 3 13,0 2-26,1 1-70,1 2-56,2-1-101,1-1-54,1-1-69,3-1-45,3-3-51,2-1 8,2-3-27,4-2 25,1-3-9,3-1 3,2-2 0,2 0-19,1-2 6,0-1-40,1 0 10,0 0-61,-1-1 35,-1 0-33,-2-2 9,-1 0 16,-2-1-25,-2-1 46,-1 1-13,-3-1 23,-1 0 14,-2 0 35,-3 2-8,-1 0 23,-2 1 14,-2 2-2,-2 2-17,-2 3 6,-2 2-22,-1 2 25,-1 4 28,-1 2-7,0 3 61,0 4-35,0 2 51,1 3 6,1 2-1,0 4-15,1 3-14,0 1-54,1 1 33,0 2-51,1 1-24,1 0-51,1 1-45,1 1-66,2-1-137,0 1-192,2 0-181,1-1-249,0 0-157,1-3 2410,0-3-5494,-1-4-963,4 14-4207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4.4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6115,'0'12'1456,"0"-1"65,0-2-929,1 0-159,-1-1-65,1 0-64,1 0-64,-1 1-48,0 0-48,1 1-48,0 1-48,0 0-48,1 0-208,-1 1-1441,1-2-1376,-3-1-3602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5.35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3807.16797"/>
      <inkml:brushProperty name="anchorY" value="-21062.77734"/>
      <inkml:brushProperty name="scaleFactor" value="0.5"/>
    </inkml:brush>
  </inkml:definitions>
  <inkml:trace contextRef="#ctx0" brushRef="#br0">3 185 8836,'-1'-5'4575,"0"-1"-3686,1-2 101,-1-1-281,1-2-108,1-1-105,2-1-59,0-1-31,3 0-38,1-2-32,2 1-13,3 0-38,1 1-10,2 2-56,1 3-24,1 2-54,0 3-26,1 3-35,0 4-32,-2 4 5,0 3-23,-1 4 23,-1 3-8,-2 3 3,-1 2 0,-3 2-18,-1 3 23,-2 1-26,-3 3-11,-3 2 21,-2 3-26,-4 2 8,-3 3-3,-4 2 0,-4 2 0,-3 0 0,-2 1 18,-2-2-4,0-3 39,2-4-10,1-5 5,4-5-19,4-6 24,5-6-26,4-4-11,4-4-16,5-2 3,4-3-3,4-1-19,4 0 24,3-1-7,3 1-17,2 0 6,0 1-59,1 1-134,-1 0-207,-1 1-307,-2 0-214,0 0-886,-2 1-1347,-2-1-2016,13 4-2277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5.56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5405.28125"/>
      <inkml:brushProperty name="anchorY" value="-22960.82031"/>
      <inkml:brushProperty name="scaleFactor" value="0.5"/>
    </inkml:brush>
  </inkml:definitions>
  <inkml:trace contextRef="#ctx0" brushRef="#br0">33 0 14711,'-3'7'6256,"0"-3"-6187,-2 2-1843,0 0 267,0 1 1848,0-2 1343,1 0-2887,1-2 904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6.3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4102.21582"/>
      <inkml:brushProperty name="anchorY" value="-21722.16992"/>
      <inkml:brushProperty name="scaleFactor" value="0.5"/>
    </inkml:brush>
  </inkml:definitions>
  <inkml:trace contextRef="#ctx0" brushRef="#br0">67 31 8548,'0'-6'4453,"1"0"-3432,0 1 36,0-1-211,-2-1 1870,-1 11-2175,-1 2-42,-1 4-32,-1 2-72,-1 3-40,0 2-70,-1 2-42,0 1-88,0 0-57,1 0-47,1-1-14,1-1-21,1-1-16,1-2 22,1-2-46,1-1 13,1-2-24,1-1-13,1-2 3,2-1-3,1 0 0,2-1 0,2-1 0,1 0 18,3 0 14,2 0-2,3-1 2,2 0 18,2-1-4,2 0 2,1 1 0,0-1 0,0 1 0,-1 1 0,-3 1 18,-2 1-23,-4 1 8,-3 1 15,-4 3-4,-3 3 2,-4 2 0,-4 4 19,-3 3-25,-5 4 28,-3 3-28,-4 2 9,-4 1-22,-2 0-181,-3-2-136,-1-2-160,0-5-254,0-4-152,2-7-130,3-5-2378,3-6-1635,-8-15-2846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6.58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2830.52734"/>
      <inkml:brushProperty name="anchorY" value="-21118.82422"/>
      <inkml:brushProperty name="scaleFactor" value="0.5"/>
    </inkml:brush>
  </inkml:definitions>
  <inkml:trace contextRef="#ctx0" brushRef="#br0">0 48 11125,'0'4'6953,"4"-2"-6342,2-2-6,4-1-18,5-1-67,4-2-189,4-1-117,4-1-132,2-1-55,3 0-56,1 0-388,1 1-212,-1 1-265,1 2-2425,-2 2-2027,0 3-5989,-7 0 14050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6.98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4488.27637"/>
      <inkml:brushProperty name="anchorY" value="-22344.73438"/>
      <inkml:brushProperty name="scaleFactor" value="0.5"/>
    </inkml:brush>
  </inkml:definitions>
  <inkml:trace contextRef="#ctx0" brushRef="#br0">1 24 10405,'2'2'5418,"2"0"-4391,3 0 86,4-1-366,5-2-141,4 0-198,5-2-150,2-1-255,3-1-339,1 1-283,1 0-2588,2 1-2006,0 0-6362,-7 0 14373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7.8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6058.70215"/>
      <inkml:brushProperty name="anchorY" value="-23591.57813"/>
      <inkml:brushProperty name="scaleFactor" value="0.5"/>
    </inkml:brush>
  </inkml:definitions>
  <inkml:trace contextRef="#ctx0" brushRef="#br0">67 3 8612,'-2'-2'5064,"1"2"-4651,0 0 1,-1 1 5,0 2 31,0 0 68,0 3 2,-1 1 24,0 2 17,1 3-4,-1 4 60,0 3-36,1 4-5,0 4-34,0 5-48,-1 4-84,0 4-73,1 3-81,-2 3-99,0 2-74,0 2-46,-1 0-34,1-1-54,1-1-82,1-4-243,1-4-275,2-5-278,0-6-157,1-7-64,0-9-2286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8.21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4734.64355"/>
      <inkml:brushProperty name="anchorY" value="-23062.17578"/>
      <inkml:brushProperty name="scaleFactor" value="0.5"/>
    </inkml:brush>
  </inkml:definitions>
  <inkml:trace contextRef="#ctx0" brushRef="#br0">40 161 7571,'-6'-3'3762,"1"-1"-3258,-1-1 417,-1 0-220,2-1-31,0 0 8,1-1-6,3 0 0,1 0-18,2-1-51,3-1-5,3-2-41,2 1-29,3-2-69,3 1-77,1-1-78,3 1-43,0 1-90,3 2-37,1 2-92,0 3-18,2 3-2,0 3 12,1 3 33,0 3 29,-1 1-5,-2 2 42,-3 2-10,-3 1 5,-4 1-19,-5 2-31,-6 2-12,-5 1-18,-6 1-16,-5 2 3,-4 0-22,-4 0 25,-4-1-46,-1-2-62,-2-3-114,0-3-123,2-4-199,2-4-332,3-4-187,4-3-2406,5-3-1958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9.0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6088.07227"/>
      <inkml:brushProperty name="anchorY" value="-24492.74219"/>
      <inkml:brushProperty name="scaleFactor" value="0.5"/>
    </inkml:brush>
  </inkml:definitions>
  <inkml:trace contextRef="#ctx0" brushRef="#br0">113 167 9284,'-3'3'6534,"0"1"-5382,0 3-100,-2 3-188,-1 5-56,-2 5-90,-1 4-134,0 7-63,0 4-145,-1 6-83,1 4-63,1 4-108,1 2-15,0 1-80,1 0-22,1-2-56,2-2-82,1-4-94,1-5-168,2-4-205,1-7-219,1-7-91,1-7-74,0-9-17,0-9 52,1-9 130,1-10 114,0-8 166,1-9 43,1-6 80,0-6 64,0-4 64,0-4 120,-2-2 141,-1-1 214,-1 1 141,0 2 205,0 3 76,0 5 92,1 6-47,1 5 5,1 7-19,-1 6-34,0 6-11,-2 5-56,0 5-6,-3 5-2,-2 5 16,-1 5-61,-1 5-1,-2 4-77,1 4-18,0 2-75,1 3-41,3 0-49,2 0-49,5-1-86,4-3-55,6-2 26,4-4-34,5-3-11,2-4-35,2-5-29,2-3 6,-2-5-62,0-2-3,-2-3-2,-2-1-41,-2-1 11,-4 0-42,-3 2 10,-4 2 51,-4 3-16,-3 2 27,-4 3 13,-2 3 53,-3 3 43,-2 3 48,-2 2 29,-1 2 54,-2 2 27,-2 1 34,0 3-6,0 2 6,0 3-37,0 4-8,1 5-56,1 4-6,2 4-58,0 5 13,2 4 10,1 3-23,0 1-48,1 2-43,1 0-104,0-2-107,1-1-277,1-4-382,1-3-251,2-3-266,0-5-2092,2-5-1937,3 10-2633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9.5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598.16016"/>
      <inkml:brushProperty name="anchorY" value="-26496.44727"/>
      <inkml:brushProperty name="scaleFactor" value="0.5"/>
    </inkml:brush>
  </inkml:definitions>
  <inkml:trace contextRef="#ctx0" brushRef="#br0">0 538 8548,'5'-2'6883,"-2"0"-6339,2-1 113,2-1-257,2-1-72,1-3-75,3-2 52,0-3-97,1-2-30,0-3 6,1-3-26,1-3 23,0-3-26,0-2-86,1-2 25,0-1-14,-1 0-38,-1 0 12,-2 0-25,-2 2-13,-3 2-16,-1 0 22,-2 3-28,-1 2 46,-1 3-13,-1 2 42,0 5 9,-1 4 18,-1 5 34,-1 6 87,0 7 33,0 5 54,-2 6 49,0 6 28,-2 7 35,0 5-24,-2 6-63,-2 6-39,-2 4-87,-2 3-19,-1 4-77,-1-1-115,1-1-104,2-3-243,3-5-261,4-7-377,4-6-221,4-7-2441,4-9-2046,12-1-3063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1:29.91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9045.37305"/>
      <inkml:brushProperty name="anchorY" value="-28018.29297"/>
      <inkml:brushProperty name="scaleFactor" value="0.5"/>
    </inkml:brush>
  </inkml:definitions>
  <inkml:trace contextRef="#ctx0" brushRef="#br0">306 139 11173,'3'-9'7420,"-2"6"-6762,-3 1-33,-1 1-236,-2 4-23,-2 3 63,-4 5 89,-2 4 109,-2 6 53,-3 6 54,-3 7-6,-3 6-48,-3 6-95,-1 7-145,0 4-99,0 4-98,2 1-99,4 0-40,4-4-74,7-5-62,9-7-8,9-8-62,9-9 14,8-10-45,8-11-27,5-10-32,6-9-14,2-11-55,1-8-62,-1-7-99,-2-6-34,-4-5-75,-3-3 70,-6-2 10,-5-1 35,-6-2 106,-6-1 142,-6 0 80,-4 0 123,-5 2 53,-4 2 91,-6 4 133,-4 5 64,-6 8-61,-4 8 29,-4 9-64,-2 9-133,-2 9-134,-1 8-552,1 9-475,0 6-2819,2 6-2450,5 5-7328,6-5 16886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5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7043,'2'6'1729,"-2"2"48,0 4-1089,-1 4-160,1 2-143,0 3-129,0 1-160,0 2-272,0-2-1601,-1-1-1521,1-6-3953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5:22:11.0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0,'5925'0,"-5924"0,-1 0,25 0,-10 0,-30 0,13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4:25.9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 4706,'-6'5'6610,"-5"6"-4677,9-1-1684,1 0 1,0 1-1,1-1 1,0 1 0,1-1-1,0 1 1,2 12-1,2 18 145,26 416 1820,5 218-317,-36-382-1594,11 781 579,16-609-847,-14-273 0,17 154 76,-23-297-40,1 8-68,2 69 1,-10-124-5,0-1 1,0 1 0,0 0-1,0 0 1,0-1 0,0 1 0,0 0-1,0-1 1,-1 1 0,1 0-1,-1-1 1,1 1 0,-1-1-1,0 1 1,0-1 0,1 1 0,-1-1-1,0 1 1,0-1 0,0 0-1,-2 2 1,1-2 2,1-1-1,0 0 1,-1 1 0,1-1-1,0 0 1,-1 0 0,1 0 0,0 0-1,-1 0 1,1 0 0,0-1-1,-1 1 1,1 0 0,0-1-1,0 1 1,-1-1 0,1 1-1,0-1 1,0 1 0,-2-3-1,-9-5 14,1-1 0,0 0 0,-17-19 0,21 21-23,-14-12 17,-38-27 1,-2-1 3,78 45 84,32 9 94,1-1-50,-27-6-122,1-2 0,-1 0-1,0-1 1,35-9-1,-36 6-4,1 1 0,0 2 0,0 0 0,30 1 0,-37 1 8,-12 1-13,0-1 0,-1 1 0,1 0 0,0 0 0,-1 0 0,1 1 0,0-1 1,-1 1-1,1 0 0,-1 0 0,6 2 0,-59 17 116,27-8-123,15-9-7,0 1 0,1-1 1,-1 2-1,1-1 0,0 1 1,1 0-1,-1 0 0,1 1 0,0 0 1,0 0-1,1 0 0,0 1 1,-5 7-1,1 3 3,-4 7 6,-1 0-1,0-1 1,-2-1-1,-19 21 1,38-53-2511,15-24-6719,-9 20-1147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5:43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1 485 6611,'9'3'8551,"30"9"-7292,-8-10-701,1-1 0,-1-2 0,39-5 1,-33 3-282,66 1 1,152 9-83,-28-11-158,-141 0-29,-3-3 13,131-25 0,78-37 32,-280 65-52,234-50 220,-194 46-193,1 2 0,91 2-1,432 8 245,-280-8 87,-81-1-240,25-5-63,62 1-43,222 17 0,-80-31 6,-373 17-22,89-14 13,-78 8 16,103-1 0,-177 13-173,-5 1 217,1-1 0,-1 0 0,0 0 0,1 0 0,-1-1 0,0 1-1,1-1 1,-1 1 0,0-1 0,5-2 0,-4-10 623,-13-13-562,-8-11-197,11 23 62,-1 0 0,0 1 0,-13-18 0,16 26 13,0 1 0,0-1 0,-1 1-1,1 0 1,-1 0 0,0 0 0,-1 1 0,1-1-1,-1 1 1,1 1 0,-11-4 0,9 3-31,-1 0 0,1 1 1,-1 0-1,1 1 0,-1-1 1,0 1-1,0 1 0,0 0 1,-8 0-1,14 1 18,0-1-1,0 1 1,0-1 0,0 1-1,1 0 1,-1-1 0,0 1 0,0 0-1,1 0 1,-1 0 0,1 1-1,-1-1 1,1 0 0,0 0 0,-1 1-1,-1 2 1,1-1-1,1 0 0,0 0-1,0 0 1,0 0 0,0 0 0,0 0-1,1 0 1,-1 0 0,1 0 0,0 1 0,0-1-1,0 0 1,0 4 0,3 9 36,0 0 0,1-1 0,0 1 0,2-1 1,11 26-1,-8-22 19,-2 0 1,11 38 0,-16-37 36,-2-20-82,0 0 0,0-1 0,0 1 0,1 0 0,-1 0 0,0 0 0,0 0 0,0 0 0,0-1 0,0 1 0,1 0-1,-1 0 1,0 0 0,0 0 0,0 0 0,0 0 0,1 0 0,-1 0 0,0 0 0,0 0 0,0 0 0,1 0 0,-1 0 0,0 0 0,0 0-1,0 0 1,1 0 0,-1 0 0,0 0 0,0 0 0,0 0 0,0 0 0,1 0 0,-1 0 0,0 0 0,0 0 0,0 1 0,0-1 0,1 0-1,-1 0 1,0 0 0,0 0 0,0 0 0,0 0 0,0 1 0,0-1 0,0 0 0,1 0 0,-1 0 0,0 0 0,0 1 0,0-1 0,0 0-1,0 0 1,0 0 0,0 0 0,0 1 0,12-9 35,2-1-31,0-1 1,-1 0-1,0-1 0,-1 0 0,0-1 0,-1 0 0,0-1 0,-1 0 0,16-29 0,-21 25-273,-17 19 246,-6 10-2104,2 1-4452,12-10 2642,-4 4-5867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5:44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24 250 7219,'3'0'6658,"0"-1"-3574,13 7-1957,25 19-359,0-1-1,70 27 0,3 2 82,-88-35-631,-5-4 103,-18-14 21,-9-6 186,3 3-522,1 0 0,-1 0 1,1 0-1,0 0 0,0 0 0,1-1 1,-1 1-1,1 0 0,-1-1 0,1 0 1,0 1-1,0-1 0,1 0 0,-1 1 1,1-1-1,-1 0 0,1 0 1,1 1-1,-1-1 0,0 0 0,1 0 1,0 1-1,0-1 0,2-5 0,4-9-15,0 1 0,2 0 0,18-29 0,1-3 22,52-130 80,-76 165-158,-11 15-78,-16 18-65,-10-18 243,1 11-51,0 1 1,1 2-1,1 1 0,0 1 0,-35 28 1,36-25 49,0-1 0,-1-1-1,-1-1 1,-1-2 0,-33 12 0,62-26-402,-31 10 1357,29-8-3549,24-5-7279,-7-1-985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6:56.8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88 6563,'-2'-36'7191,"-8"5"-4538,9 29-2632,0 1-1,-1-1 0,1 1 1,-1-1-1,1 1 0,-1 0 1,1 0-1,-1-1 1,0 1-1,1 0 0,-1 0 1,0 1-1,0-1 1,0 0-1,0 0 0,0 1 1,0 0-1,0-1 0,0 1 1,0 0-1,0 0 1,0 0-1,0 0 0,0 0 1,0 0-1,0 1 1,0-1-1,0 1 0,0-1 1,1 1-1,-1 0 0,-2 1 1,-2 0-14,0 1 0,0 0 0,0 1 0,0-1 0,0 1 0,1 0 0,0 1 0,0-1 0,0 1 0,1 0 0,-1 0 0,1 0 0,0 1 0,1 0 0,-1-1 0,-3 10 0,4-7 31,-1 0 0,1 0 0,0 1 0,1-1-1,0 1 1,1-1 0,-1 1 0,2 0 0,-1-1-1,1 1 1,0 0 0,3 12 0,-3-20-34,0 0 0,1 0 0,-1 0 0,0 0 0,1-1 0,-1 1 0,1 0 0,-1 0 0,1-1 0,-1 1 0,1 0 0,-1-1 0,1 1 0,0 0 0,-1-1 0,1 1 0,0-1 0,0 1 0,-1-1 0,1 0 0,0 1 0,0-1 0,0 0 0,-1 1 0,1-1 0,2 0 0,29-2 71,28-19 11,-54 17-81,0 0-1,0-1 1,0 0-1,-1 0 1,0 0-1,1 0 1,-2-1-1,1 0 1,-1 0-1,0 0 1,0-1-1,-1 1 1,0-1-1,0 0 1,0 0-1,-1 0 0,0 0 1,0 0-1,-1-1 1,0 1-1,0-10 1,-4 7 16,0 18 51,-2 18 254,-7 34 523,9-46-1097,0-1 1,0 1-1,0 20 0,4-29-2162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6:58.2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33 7908,'1'-1'341,"-1"0"1,0-1 0,1 1-1,-1 0 1,0-1-1,0 1 1,0-1 0,0 1-1,0 0 1,0-1 0,0 1-1,0-1 1,-1 1 0,1 0-1,0-1 1,-1 1 0,0-2-1,0 3-239,1-1 0,-1 0 0,1 1 0,-1-1-1,0 1 1,1-1 0,-1 1 0,0 0 0,1-1-1,-1 1 1,0 0 0,0-1 0,1 1 0,-1 0 0,0 0-1,0 0 1,0 0 0,1-1 0,-1 1 0,0 0 0,-1 1-1,-2-1-36,1 1 0,-1 0 0,1 0 0,0 0 0,-1 0 0,1 0 0,0 1 0,0 0 0,-1 0 0,1 0 0,-3 3 0,-2 2 42,1 1 0,0 0 0,0 0 0,1 1 0,0 0 0,0 0 1,1 1-1,0-1 0,1 1 0,0 0 0,1 0 0,0 1 0,0-1 0,1 1 0,-1 15 0,3-26-105,0 1 0,0 0-1,0 0 1,0 0 0,0 0 0,0 0 0,0-1 0,0 1-1,0 0 1,1 0 0,-1 0 0,0-1 0,1 1 0,-1 0 0,0 0-1,1-1 1,-1 1 0,1 0 0,-1-1 0,1 1 0,-1 0-1,1-1 1,0 1 0,-1-1 0,1 1 0,0-1 0,-1 1-1,1-1 1,0 1 0,0-1 0,1 1 0,0-1-34,0 0 1,0 0 0,1 0-1,-1 0 1,0 0 0,1-1-1,-1 1 1,0-1 0,0 1-1,0-1 1,4-1 0,2-2-184,-1 0-1,1 0 1,-1 0 0,0-1-1,11-9 1,0-9-235,0 0 0,25-43 0,-22 32 344,-21 30 1094,-11 14-293,-14 20 108,8 9-432,-23 75 0,26-72-77,-28 65-1,32-86-480,-19 32-976,31-63-8079,4-2 294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6:58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35 6339,'2'-7'4770,"-5"8"-1788,-10 15-748,-13 29-1199,22-36-786,1-4-190,0 0 0,0 0 0,1 0 0,0 1 0,0-1 0,1 1 0,0-1 0,-1 1 0,2 0 0,-1-1 0,1 1 0,0 6 0,1-11-60,-1-1 0,1 1-1,0-1 1,0 1-1,0-1 1,-1 0-1,1 0 1,0 1-1,0-1 1,0 0 0,0 0-1,0 0 1,-1 0-1,1 0 1,0 0-1,0 0 1,0 0-1,0 0 1,0 0 0,0-1-1,-1 1 1,1 0-1,0-1 1,0 1-1,0 0 1,-1-1-1,1 1 1,0-1 0,-1 1-1,1-1 1,0 0-1,-1 1 1,2-2-1,30-22-304,-29 22 243,31-23-586,-18 15 45,-1-2 0,20-18 0,-32 27 577,0 0-1,0 0 1,0-1 0,0 1-1,-1-1 1,0 1 0,0-1 0,0 0-1,0 0 1,0 0 0,-1 0-1,1 0 1,-1 0 0,-1-1 0,2-8-1,-25 51 1218,-28 134 1305,51-171-2547,-1-1 1,1 0 0,0 0 0,0 0 0,0 1 0,0-1 0,-1 0 0,1 0 0,0 1 0,0-1 0,0 0-1,0 1 1,0-1 0,0 0 0,0 0 0,0 1 0,0-1 0,0 0 0,0 1 0,0-1 0,0 0-1,0 1 1,0-1 0,0 0 0,0 0 0,0 1 0,0-1 0,1 0 0,-1 0 0,0 1 0,0-1-1,0 0 1,0 0 0,1 1 0,-1-1 0,0 0 0,0 0 0,0 0 0,1 1 0,-1-1 0,0 0-1,0 0 1,1 0 0,-1 0 0,1 0 0,13-4-8174,-5 0 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6:59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8 8964,'-2'-7'8623,"1"7"-8573,1 0-1,0 0 0,0-1 1,-1 1-1,1 0 0,0 0 1,-1 0-1,1 0 0,0 0 1,-1 0-1,1 0 0,0 0 1,-1 0-1,1 1 0,0-1 1,-1 0-1,1 0 0,0 0 1,-1 0-1,1 0 0,0 0 1,0 1-1,-1-1 1,1 0-1,0 0 0,0 1 1,-1-1-1,1 0 0,0 0 1,0 1-1,0-1 0,-1 0 1,1 0-1,0 1 0,0-1 1,0 0-1,0 1 0,0-1 1,0 0-1,-1 1 0,1-1 1,0 0-1,0 1 0,-12 23 488,5-12-549,0-1-1,2 1 1,-1 1 0,2-1 0,-1 1-1,-3 19 1,8-32-60,0 0 0,0 1 1,0-1-1,0 0 0,0 0 0,0 0 0,0 0 0,0 0 0,0 0 0,0 1 0,0-1 0,0 0 1,0 0-1,0 0 0,0 0 0,0 1 0,0-1 0,0 0 0,0 0 0,0 0 0,0 0 0,0 0 1,0 1-1,0-1 0,0 0 0,0 0 0,0 0 0,0 0 0,1 0 0,-1 0 0,0 0 0,0 1 1,0-1-1,0 0 0,0 0 0,0 0 0,0 0 0,1 0 0,-1 0 0,0 0 0,0 0 0,0 0 1,0 0-1,0 0 0,1 0 0,-1 0 0,0 0 0,0 0 0,0 0 0,0 0 0,0 0 0,1 0 1,-1 0-1,0 0 0,0 0 0,0 0 0,0 0 0,0 0 0,1 0 0,-1 0 0,0 0 0,0 0 1,0 0-1,0 0 0,9-8-6724,-8 8 6089,6-8-7326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6:59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 11861,'-1'0'2514,"-3"-1"15,2 1-2081,-1 0-240,2 1-80,0-1 0,1 2-16,-1 0-352,3 2-208,1 1-2129,-1-2-2097,3 4-5315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7:00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56 188 7059,'-9'13'6616,"-3"0"-4402,-10 15-1506,10-4-322,21-40-225,1-5-171,-2 0-1,7-23 1,-11 28 34,1 0 0,0 1 0,2 0-1,-1 0 1,16-23 0,-10 112 2324,-11-71-2325,1-1 1,-1 1 0,1-1-1,-1 0 1,1 0 0,0 0-1,-1 0 1,1 0 0,0 0-1,0 0 1,1-1 0,-1 1-1,0-1 1,0 0 0,1 1-1,-1-1 1,1 0 0,-1 0-1,1 0 1,0-1 0,-1 1-1,1-1 1,0 1 0,-1-1-1,1 0 1,0 0-1,-1 0 1,1-1 0,0 1-1,-1-1 1,1 1 0,4-2-1,3 0-10,0-1 0,-1 0 0,1 0 0,0-1-1,-1 0 1,0-1 0,12-7 0,-13 6-31,0-1 0,-1 0 1,0 0-1,0-1 0,7-11 0,-13 16 8,1 0 0,0 0-1,-1 0 1,1 0-1,-1 0 1,0 0 0,0 0-1,0-1 1,0-3 0,-1 6 7,0 0 1,0 0-1,0-1 1,0 1-1,0 0 1,0 0-1,0 0 1,-1-1-1,1 1 1,-1 0-1,1 0 1,-1 0-1,1 0 1,-1 0-1,1 0 1,-1 0-1,0 0 1,0 0-1,0 0 1,1 0 0,-1 0-1,0 0 1,0 1-1,-2-2 1,1 1 2,0 0 0,1 1 0,-1-1 0,0 1 1,0 0-1,0-1 0,0 1 0,1 0 0,-1 0 1,0 0-1,0 0 0,0 1 0,0-1 0,0 0 1,1 1-1,-1-1 0,0 1 0,0 0 0,1-1 1,-1 1-1,0 0 0,1 0 0,-1 0 0,1 0 0,-1 1 1,1-1-1,0 0 0,-1 1 0,1-1 0,0 0 1,0 1-1,-2 2 0,-3 5 64,-1 1 1,1-1-1,-9 21 1,13-24-33,-33 82 647,33-81-598,-1 1 1,1 0 0,1 0 0,-1 0-1,1 0 1,1 0 0,-1 0 0,2 0 0,0 10-1,-1-18-91,0 1-1,0 0 0,1 0 0,-1-1 0,0 1 0,0 0 0,1-1 0,-1 1 0,0 0 1,1-1-1,-1 1 0,0 0 0,1-1 0,-1 1 0,1-1 0,-1 1 0,1-1 1,0 1-1,-1-1 0,1 1 0,-1-1 0,1 0 0,0 1 0,-1-1 0,1 0 0,0 1 1,0-1-1,1 0 0,23-6-691,25-30-3564,-43 31 2496,10-7-3910,2 0-3594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6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7363,'8'7'1793,"1"3"64,1 0-1153,3 3-111,2-1-129,2 0-128,1 0-80,3-1-64,0 2-48,1-2-80,2 2 1185,-1 0-3202,0 0-1889,0 3-5378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7:00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245 337 8820,'-3'-3'536,"1"-1"-1,-1 1 1,1 0-1,-1 0 1,0 0-1,0 0 1,-1 0 0,1 1-1,0-1 1,-1 1-1,1 0 1,-1 0-1,0 0 1,0 0-1,0 1 1,0 0 0,-5-1-1,5 1-427,-1 0-1,0 1 1,1-1 0,-1 1-1,0 0 1,0 1-1,1-1 1,-1 1 0,0 0-1,1 0 1,-1 0-1,1 1 1,-1-1 0,1 1-1,0 0 1,0 1-1,-1-1 1,2 1 0,-1 0-1,0 0 1,0 0-1,-5 7 1,-1 4-7,1 0 1,1 1-1,0 0 0,1 0 1,1 0-1,0 1 1,1 1-1,1-1 0,1 0 1,0 1-1,-1 28 0,4-44-95,0 0-1,0 0 0,0 0 0,0 0 0,0 0 0,0 0 0,0 0 1,0 0-1,0 0 0,1 0 0,-1 0 0,1 1 0,-1-2 0,0 1 0,1 0 1,0 0-1,-1 0 0,1 0 0,-1 0 0,1 0 0,0 0 0,0-1 1,0 1-1,-1 0 0,1-1 0,0 1 0,0-1 0,1 1 0,0 0-9,0-1 0,0 0 0,0-1 0,-1 1 0,1 0-1,0 0 1,0-1 0,-1 1 0,1-1 0,0 0 0,-1 1 0,1-1-1,0 0 1,-1 0 0,2-1 0,9-7-125,-1 0 1,0 0 0,10-13-1,-19 21 94,23-27-120,-1 0 1,-1-2-1,-1-1 0,-1 0 1,-2-2-1,-2 0 1,-1-1-1,-1-1 1,-2 0-1,-2-1 1,-1 0-1,8-54 1,-17 63 357,-4 22 23,-4 18-31,-136 437 2865,139-434-3145,-9 40 143,13-53-231,-1 0 0,1 0 0,0 1 0,0-1 0,0 1 0,0-1 0,1 0 0,-1 0 0,1 1 0,0-1 0,0 0 0,0 0 0,2 4 0,-3-6-158,1-1 1,-1 1-1,1-1 0,-1 1 1,0-1-1,1 1 0,-1-1 1,1 0-1,-1 1 1,1-1-1,-1 0 0,1 1 1,0-1-1,-1 0 0,1 1 1,-1-1-1,1 0 0,0 0 1,-1 0-1,1 0 0,-1 0 1,1 0-1,0 0 1,-1 0-1,1 0 0,0 0 1,-1 0-1,1 0 0,0 0 1,10-4-10662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7:01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265 471 7668,'-12'-39'6199,"10"36"-5929,0 0-1,0 0 1,0 0-1,0 0 1,0 0-1,0 1 1,-1-1 0,-3-2-1,4 3-232,0 1-1,0 0 1,0 0 0,0 0-1,0 0 1,-1 0-1,1 1 1,0-1-1,0 1 1,-1-1 0,1 1-1,0 0 1,-1 0-1,1 0 1,0 0 0,0 0-1,-1 1 1,1-1-1,0 1 1,-1-1 0,1 1-1,0 0 1,0 0-1,0 0 1,0 0-1,0 0 1,0 0 0,0 1-1,0-1 1,1 1-1,-4 2 1,-13 14 221,1 1-1,1 0 1,1 1-1,-20 35 1,15-25 145,20-29-402,-7 10 158,0 0 0,1 0-1,-7 17 1,12-25-140,0 0 0,0-1 0,1 1-1,-1 0 1,1 0 0,-1 0 0,1 0 0,0 0-1,1 5 1,-1-7-16,0 1-1,1-1 1,-1 0-1,0 0 1,1 0 0,-1 0-1,1 0 1,0 0-1,-1 0 1,1 0 0,0 0-1,0 0 1,-1 0-1,1 0 1,0 0 0,0 0-1,0-1 1,0 1-1,0 0 1,0-1-1,0 1 1,1-1 0,-1 1-1,1-1 1,1 1 1,0-1 0,0 0 1,-1 1-1,1-1 0,0-1 1,0 1-1,0 0 0,-1-1 0,1 0 1,0 1-1,0-1 0,-1 0 0,1 0 1,-1-1-1,1 1 0,-1 0 1,1-1-1,-1 0 0,0 1 0,3-3 1,47-48-6,-35 34-32,33-32-123,-2-2 0,-2-2 0,-2-2 0,-3-2 0,45-86-1,-79 132 140,-1 0 0,-1-1-1,0 0 1,-1 0 0,0 0-1,-1 0 1,0 0 0,-1-1-1,-1 1 1,0-1 0,-2-24-1,1 38 19,0-1-1,0 1 1,0 0-1,0-1 1,0 1 0,0 0-1,0-1 1,0 1-1,0 0 1,0 0-1,0-1 1,0 1-1,0 0 1,0-1-1,-1 1 1,1 0-1,0 0 1,0-1 0,0 1-1,0 0 1,-1 0-1,1 0 1,0-1-1,0 1 1,-1 0-1,1 0 1,0 0-1,0 0 1,-1-1-1,1 1 1,0 0-1,0 0 1,-1 0 0,1 0-1,0 0 1,-1 0-1,1 0 1,-10 9 35,-5 18 50,15-26-82,-42 88 292,-64 145 295,89-188-568,1 0-1,3 1 0,-9 59 1,21-102-113,0 0 0,1 0 0,0 0 0,0 0 1,0 1-1,0-1 0,1 0 0,0 0 0,1 5 1,-2-8 28,1-1 1,-1 1-1,0-1 1,0 1 0,1-1-1,-1 1 1,1-1-1,-1 1 1,0-1-1,1 1 1,-1-1 0,1 1-1,-1-1 1,1 0-1,-1 1 1,1-1 0,-1 0-1,1 1 1,0-1-1,-1 0 1,1 0 0,-1 0-1,1 1 1,1-1-1,-1 0-70,1-1 0,0 1 0,-1 0 0,1-1-1,-1 1 1,1-1 0,-1 0 0,1 1 0,-1-1 0,1 0-1,-1 0 1,1 0 0,1-2 0,40-34-8116,-26 22 660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7:02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164 630 8964,'-1'-1'308,"1"0"0,0 0 0,-1 0 0,1 0 0,0 0 0,-1 0-1,1 0 1,-1 0 0,1 0 0,-1 0 0,0 1 0,1-1 0,-1 0 0,0 0 0,0 1 0,1-1 0,-1 0-1,0 1 1,0-1 0,0 1 0,-1-1 0,-26-2 2552,25 3-2757,-1 1 0,1-1 0,0 1 0,-1 0 0,1 0-1,0 0 1,0 1 0,0-1 0,-1 1 0,1 0 0,1 0 0,-1 0 0,-4 3 0,-3 13 50,0 1 0,1 0 0,0 1 1,2 0-1,0 0 0,-4 27 0,7-31 7,2-11-111,1 1 0,0 0-1,0-1 1,0 1 0,1 0 0,0-1-1,0 1 1,2 9 0,-2-14-45,0 0-1,1 0 1,-1 0 0,0 0 0,1 0 0,-1 0-1,1 0 1,0 0 0,-1 0 0,1-1 0,-1 1-1,1 0 1,0 0 0,0 0 0,0-1 0,-1 1-1,1 0 1,0-1 0,2 2 0,-1-2-10,-1 1 0,1-1 0,0 0-1,0 0 1,0 0 0,-1 0 0,1 0 0,0 0 0,0 0 0,0-1 0,-1 1 0,1-1-1,0 1 1,-1-1 0,1 0 0,2-1 0,6-3-97,-1-1 0,0-1-1,0 0 1,0 0 0,-1 0 0,0-1 0,0-1 0,-1 1-1,9-13 1,51-90-664,-65 107 757,19-53-53,-20 56 71,-1-1 0,0 1 0,1-1 0,-1 1 1,0-1-1,0 1 0,0-1 0,0 1 0,0-1 0,-1 1 0,1-1 0,0 1 0,-1-1 1,1 1-1,-1-3 0,0 4 5,0-1 1,0 1-1,1 0 1,-1-1-1,0 1 1,0-1-1,1 1 1,-1 0-1,0 0 1,0-1-1,0 1 1,0 0-1,0 0 1,1 0-1,-1 0 1,0 0-1,0 0 1,0 0 0,0 0-1,0 1 1,1-1-1,-1 0 1,0 0-1,0 1 1,0-1-1,1 1 1,-1-1-1,0 0 1,0 1-1,0 0 1,-4 2 31,0 1 0,1-1 0,-1 1-1,1 0 1,0 0 0,0 0 0,1 1 0,-1-1 0,1 1 0,0 0 0,0 0 0,0 0 0,1 0 0,0 1 0,0-1 0,-2 8 0,-3 14 132,-7 55 0,12-74-140,2-2-24,-1-1-1,0 0 1,1 0 0,0 1 0,0-1 0,1 0-1,0 0 1,2 11 0,-3-15-19,1 0-1,-1-1 1,1 1-1,-1 0 1,1 0-1,-1 0 1,1-1-1,-1 1 1,1 0-1,0-1 1,-1 1-1,1 0 1,0-1 0,0 1-1,-1-1 1,1 1-1,0-1 1,0 1-1,0-1 1,0 0-1,1 1 1,0-1-27,0 0 1,0 0 0,0 0-1,0 0 1,0-1 0,0 1-1,0-1 1,0 1-1,0-1 1,0 0 0,0 1-1,0-1 1,3-2 0,20-13-628,-1 0 1,-1-1 0,0-2 0,-2 0-1,0-1 1,-1-2 0,20-26 0,4-13-70,57-104 1,34-107 1496,-67 82 2689,-69 192-3407,-116 353 2499,-38 46-2464,143-365-167,2-9-1608,16-66 357,-4 29 1278,0-1-101,0 0 0,-1 0 0,0 0 0,-1-11 0,0 20 187,0-1-1,0 1 1,0 0 0,-1 0-1,1 0 1,-1-1 0,0 1-1,1 0 1,-1 0-1,0 0 1,0 0 0,0 0-1,0 0 1,-1 1 0,1-1-1,-1 0 1,1 1-1,-1-1 1,1 0 0,-1 1-1,0 0 1,1-1-1,-1 1 1,0 0 0,0 0-1,-4-1 1,23 11 2526,-14-7-2547,0 0 1,1 0-1,-1 0 0,0-1 1,1 1-1,-1-1 0,1 0 1,0 0-1,-1 0 0,1-1 1,5 1-1,-1-1-349,0-1 1,0-1-1,0 1 0,0-1 1,0-1-1,9-3 0,19-6-9175,-20 8 619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7:03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2 9476,'-5'-1'8520,"-10"0"-6057,-18 3-1750,24 2-607,1-1 0,-1 1-1,1 0 1,0 1-1,1 0 1,-1 1 0,1-1-1,0 1 1,0 0-1,1 1 1,-9 11 0,11-14-88,1 0 1,0-1 0,0 1 0,0 1 0,0-1-1,1 0 1,0 1 0,0-1 0,0 1 0,0 0-1,1 0 1,0-1 0,0 1 0,0 0-1,0 0 1,1 0 0,0 0 0,0 0 0,0 0-1,1 0 1,0 0 0,2 8 0,-2-11-30,0 1 1,0 0 0,1-1-1,-1 1 1,1-1 0,0 0 0,-1 1-1,1-1 1,0 0 0,0 0-1,0 0 1,1-1 0,-1 1-1,0 0 1,1-1 0,-1 1-1,1-1 1,0 0 0,-1 0-1,1 0 1,0 0 0,0-1-1,-1 1 1,1-1 0,0 1-1,0-1 1,0 0 0,3 0-1,-1-1-61,0 0 0,0-1 0,0 1 0,0-1 0,-1 1 0,1-2 0,-1 1 0,1 0 0,-1-1 0,0 0 0,0 0 0,0 0 0,0 0 0,-1-1 0,5-4 0,1-1 43,-1-1-1,0 0 0,-1 0 1,0-1-1,0 0 0,-1 0 0,-1 0 1,0-1-1,0 0 0,-1 0 0,-1 0 1,0 0-1,2-23 0,-5 35 40,0 0 0,0 0 0,0 0 0,0 0 0,0 0-1,0 0 1,0 0 0,0 0 0,-1 0 0,1 0 0,0 0 0,0 1-1,0-1 1,0 0 0,0 0 0,0 0 0,0 0 0,0 0 0,0 0-1,-1 0 1,1 0 0,0 0 0,0 0 0,0 0 0,0-1 0,0 1-1,0 0 1,0 0 0,0 0 0,0 0 0,-1 0 0,1 0 0,0 0-1,0 0 1,0 0 0,0 0 0,0 0 0,0 0 0,0 0 0,0 0 0,0 0-1,0-1 1,0 1 0,0 0 0,0 0 0,0 0 0,-1 0 0,1 0-1,0 0 1,-8 17 334,-8 23 164,1 9 61,8-33-427,2 1-1,0 0 0,1 1 0,0-1 0,-1 23 1,5-39-151,0 1 1,0-1 0,0 0 0,0 0 0,0 0 0,0 0 0,0 0 0,1 1 0,-1-1 0,0 0 0,1 0 0,-1 0 0,1 0-1,-1 0 1,1 0 0,-1 0 0,1 0 0,0 0 0,-1 0 0,1 0 0,0 0 0,0-1 0,0 1 0,0 0 0,1 1 0,0-2-175,0 1 0,0-1 0,0 0 0,0 1 0,0-1 0,0 0 0,0 0 0,0 0 0,0-1 0,-1 1 0,1 0 0,0-1 0,4-1 0,4-1-1929,0-2 0,-1 0 0,1 0 0,11-9 0,11-12-8322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02.4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16 1 5426,'-2'23'8270,"-3"30"-6052,-4 25-2173,9-43 150,2 0-1,1 0 1,1-1-1,18 65 1,3 25 174,-7 32 342,-1 197 0,-9-92-374,-4 145 658,-7-207-815,0-1 232,-14 300 215,21-210-536,0 16 154,-6-164-70,4-39-98,-6 0 0,-3 0 0,-24 110 0,27-193-44,0-6-33,1 0 0,1 0 0,0 1 0,0-1-1,1 0 1,1 1 0,0 0 0,3 21 0,-1-27-237,-2-10-3114,-1-13-6211,-1 6 587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03.7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112 33 6675,'-13'-2'7589,"4"17"-5584,7-8-1901,-84 249 3145,85-255-3245,1 0-1,0-1 1,0 1-1,-1 0 1,1-1-1,0 1 1,0 0-1,0 0 1,0-1-1,0 1 0,0 0 1,0-1-1,0 1 1,1 0-1,-1-1 1,0 1-1,0 0 1,0 0-1,1-1 1,-1 1-1,0-1 1,1 1-1,-1 0 1,1-1-1,-1 1 1,1-1-1,-1 1 0,1-1 1,-1 1-1,1-1 1,-1 1-1,1-1 1,0 0-1,-1 1 1,1-1-1,0 0 1,-1 1-1,1-1 1,0 0-1,-1 0 1,1 0-1,0 0 1,0 0-1,-1 0 0,1 0 1,0 0-1,-1 0 1,2 0-1,52-4 368,-19 1-250,64 12 84,-105-54 84,1 14-247,2 8 127,-2-1-1,-7-26 0,9 42-128,-1 0-1,1 0 0,-1 0 1,-1 0-1,0 1 1,0-1-1,0 1 0,0 0 1,-11-8-1,12 11-15,0 0 1,0-1-1,0 1 0,1 0 0,0-1 0,0 0 1,0 0-1,0 0 0,1 0 0,-1 0 0,1-1 1,1 1-1,-3-9 0,8 18-2529,3-3-3623,-6 0 4055,7 1-9279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09.43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1 197 6035,'15'0'3692,"24"0"1021,-28 0-4425,1-1-1,-1-1 1,1 0-1,-1 0 0,21-7 1,-16 5-194,0 0 1,0 2 0,0 0-1,0 0 1,1 2-1,26 2 1,30-2 142,-36-2-138,1 0 0,0 3 1,0 1-1,59 12 0,-38-5-74,74 3 0,5 0 5,-68-6 1,80-3 0,41 3 19,-76 2-22,136-8 0,114-26 28,-157 1-56,-105 11 0,1 4 0,126 4 0,214 22 3,-276-14 98,237-26 1,-51 8-68,-232 15-4,-15 1-28,97-5 28,140-19 4,-266 26-75,-28 0 515,-55-12-385,0 0 0,-1 0 0,0 1 0,-13-15 0,13 19-76,0 0-1,0 1 0,-1-1 1,1 1-1,-1 0 1,0 1-1,0 0 1,0 0-1,-1 0 1,1 1-1,-13-2 0,19 4-14,0 0 0,0 1 0,1-1 0,-1 0 0,0 0 0,1 1 0,-1-1 0,1 1-1,-1-1 1,0 1 0,1-1 0,-1 1 0,1-1 0,-1 1 0,1-1 0,-1 1 0,1 0 0,0-1-1,-1 1 1,1-1 0,0 1 0,-1 0 0,1 0 0,0-1 0,0 1 0,0 0 0,0-1-1,0 1 1,0 0 0,0 0 0,0-1 0,0 1 0,0 1 0,-1 39 106,1-23-43,1 73 29,1-34 31,-2-57-44,-5 6 137,12-16 31,2-6-218,1 1 0,1-1 0,0 2 0,2-1 0,26-24 0,-21 22-37,-32 16-5472,8 2 468,0 0-4710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11.03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56 53 4434,'0'1'287,"0"0"1,0-1-1,-1 1 1,1 0-1,0 0 0,0-1 1,-1 1-1,1 0 1,0 0-1,-1-1 0,1 1 1,-1-1-1,1 1 1,-1 0-1,1-1 0,-1 1 1,0-1-1,1 1 0,-1-1 1,0 1-1,-20 10 2211,-1 1-1656,22-11-808,-1-1 1,1 0 0,0 1 0,0-1 0,-1 1 0,1-1 0,0 0 0,0 1 0,-1-1 0,1 1 0,0-1 0,0 1 0,0-1 0,0 0 0,0 1 0,0-1 0,0 1 0,0-1 0,0 1 0,0-1 0,0 1 0,0-1-1,0 1 1,0-1 0,0 1 0,0-1 0,1 0 0,-1 1 0,0-1 0,0 1 0,0-1 0,1 0 0,-1 1 0,0-1 0,1 1 0,-1-1 0,0 0 0,1 0 0,-1 1 0,1-1 0,2 2 56,-1 0 1,1 0-1,0-1 1,0 1-1,-1-1 1,1 0-1,0 0 1,1 0-1,-1 0 1,0 0-1,0-1 1,0 1-1,0-1 1,0 0-1,5 0 1,-5-1-40,0 1 1,0 0-1,0 0 0,0 0 0,0 1 1,0-1-1,0 1 0,0 0 1,0-1-1,0 1 0,0 1 1,0-1-1,-1 0 0,1 1 1,0-1-1,-1 1 0,1 0 1,-1 0-1,4 4 0,50 58 959,-68-51-753,5-12-191,6-16-26,3 8-41,0 0 0,0-1 0,1 1 0,0 0 0,0 0 0,1 0-1,0 1 1,0-1 0,0 1 0,1 0 0,0 0 0,0 1 0,1-1 0,-1 1 0,1 0 0,10-6 0,35-36 14,-51 47-14,0-1 1,1 1-1,-1 0 1,0-1-1,1 1 0,-1-1 1,0 1-1,0-1 0,1 1 1,-1-1-1,0 1 0,0 0 1,0-1-1,1 1 1,-1-1-1,0 0 0,0 1 1,0-1-1,0 1 0,0-1 1,0 1-1,0-1 0,0 1 1,0-1-1,0 1 1,-1-1-1,1 1 0,0-1 1,0 1-1,0-1 0,-1 1 1,1-1-1,0 1 0,0 0 1,-1-1-1,1 1 1,0-1-1,-1 1 0,1 0 1,-1-1-1,1 1 0,0 0 1,-1-1-1,1 1 0,-2 0 1,2-1-2,-1 1-1,1 0 1,-1-1 0,1 1 0,-1-1-1,1 1 1,-1 0 0,1-1 0,-1 1-1,1-1 1,0 1 0,-1-1 0,1 1-1,0-1 1,-1 0 0,1 1 0,0-1-1,0 1 1,0-1 0,-1 0 0,1 1-1,0-1 1,0 0 0,0 1 0,0-1-1,0 1 1,0-1 0,0 0 0,0 1-1,0-1 1,1 0 0,-1 1 0,0-1 0,0 1-1,1-1 1,-1 0 0,0 1 0,0-1-1,1 1 1,-1-1 0,1 1 0,-1-1-1,0 1 1,1-1 0,-1 1 0,1 0-1,-1-1 1,1 1 0,0 0 0,-1-1-1,1 1 1,-4 1-7,1 1 1,-1-1-1,0 0 1,0 0-1,-1 0 0,1-1 1,0 1-1,0-1 1,0 0-1,0 1 0,-1-1 1,1-1-1,0 1 1,0 0-1,-5-2 0,-49 2 23,54 0-20,1 1 1,-1-1-1,0 1 1,0 0-1,0 0 0,1 1 1,-1-1-1,1 0 1,-1 1-1,1 0 1,-1-1-1,1 1 0,0 0 1,0 0-1,0 0 1,0 1-1,-3 3 1,-1 5-384,-14 18-2754,6-16-4886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28.6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34 70 7587,'-3'17'8648,"4"22"-6767,0-15-986,-22 333 930,40-788-2876,-19 427 1054,0 0 1,0 0-1,1 0 0,-1 0 0,1 0 1,0 1-1,0-1 0,1 0 1,-1 1-1,1-1 0,0 0 0,0 1 1,0 0-1,0 0 0,0-1 1,1 1-1,3-3 0,-4 5 11,1 0 1,-1 0-1,1 0 0,0 0 1,-1 0-1,1 1 0,0-1 0,-1 1 1,1-1-1,0 1 0,0 0 1,0 1-1,-1-1 0,1 0 0,0 1 1,-1-1-1,1 1 0,0 0 1,-1 0-1,1 0 0,-1 0 0,1 0 1,-1 1-1,4 2 0,-3-3 21,0 1-1,0-1 0,0 1 1,0-1-1,-1 1 0,1 0 1,-1 0-1,1 0 0,-1 1 1,0-1-1,1 1 0,-1-1 1,-1 1-1,1-1 1,0 1-1,-1 0 0,1 0 1,-1 0-1,0 0 0,0 0 1,1 5-1,-2-4 12,-1-1 0,0 1 0,0-1 1,0 1-1,0-1 0,0 1 0,-1-1 0,1 0 0,-1 1 1,0-1-1,0 0 0,0 0 0,-1 0 0,1-1 0,-1 1 1,1 0-1,-1-1 0,-6 4 0,-51 39 233,55-42-270,1 0 0,-1 0 1,0 0-1,-1-1 0,1 0 1,0 0-1,-1 0 0,1-1 1,-1 1-1,-11 0 1,17-2-31,0 0 0,0 0 0,-1 0 1,1 0-1,0 0 0,0 0 1,-1 0-1,1 0 0,0 0 1,0 0-1,-1 0 0,1 0 0,0 0 1,0 0-1,-1 0 0,1-1 1,0 1-1,0 0 0,0 0 1,-1 0-1,1 0 0,0 0 1,0-1-1,0 1 0,-1 0 0,1 0 1,0 0-1,0-1 0,0 1 1,0 0-1,0 0 0,-1 0 1,1-1-1,0 1 0,0 0 1,0 0-1,0-1 0,0 1 0,0 0 1,0 0-1,0-1 0,0 1 1,0 0-1,0 0 0,0-1 1,9-13-1576,14-9-7646,-8 13-1184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29.41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31 89 9028,'0'36'6379,"-11"23"-3273,0-8-1829,5 2-636,3-29-317,9-62-192,2-26-119,-3 21-169,16-65 0,27 170 986,-44-59-811,-1-1 1,1 1-1,0-1 0,0 0 1,0 0-1,0 0 0,1-1 1,-1 0-1,0 1 1,1-1-1,-1-1 0,0 1 1,1-1-1,-1 1 0,1-1 1,-1-1-1,1 1 1,-1-1-1,1 1 0,-1-1 1,1-1-1,-1 1 1,0 0-1,0-1 0,7-4 1,-6 4-17,0-1 0,-1 0 1,0 0-1,1 0 0,-1 0 0,0-1 1,0 1-1,-1-1 0,1 0 1,-1-1-1,0 1 0,0 0 0,0-1 1,-1 0-1,0 1 0,1-1 1,-2 0-1,1 0 0,0 0 0,-1-1 1,1-8-1,-2 13-5,0 0 1,0 0-1,0 0 1,1 0-1,-1 0 0,0 0 1,-1 0-1,1 0 1,0 0-1,0 0 0,0 0 1,-1 0-1,1 0 0,0 0 1,-1 0-1,1 0 1,-1 0-1,1 0 0,-1 0 1,0 1-1,1-1 1,-1 0-1,0 0 0,1 1 1,-1-1-1,0 0 0,0 1 1,0-1-1,0 1 1,0-1-1,1 1 0,-1-1 1,0 1-1,0 0 1,0-1-1,0 1 0,0 0 1,0 0-1,0 0 0,-1 0 1,1 0-1,0 0 1,0 0-1,0 0 0,0 0 1,0 0-1,0 0 1,0 1-1,0-1 0,0 1 1,0-1-1,0 0 0,1 1 1,-1-1-1,0 1 1,-1 1-1,-4 0-9,0 1 0,0 0 0,1 1 1,-1-1-1,1 1 0,0 1 0,-8 7 0,5 0 24,0 1 0,0 0 1,2 0-1,-1 0 0,2 1 0,-6 18 0,8-23 17,1 1-1,0-1 1,0 1 0,1 0 0,0-1-1,1 1 1,0 0 0,0 0 0,1 0-1,3 13 1,-4-20-57,1-1 0,0 1 0,0 0 0,0-1 0,0 1 0,1-1 0,-1 1 0,0-1-1,1 0 1,0 1 0,0-1 0,-1 0 0,1 0 0,1 0 0,-1-1 0,0 1 0,0 0 0,1-1 0,-1 1 0,1-1-1,-1 0 1,1 0 0,-1 0 0,1 0 0,0 0 0,-1-1 0,1 1 0,5 0 0,34-8-3712,-2-12-5567,-20 7 902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17:27.3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5250,'2'0'1377,"0"1"64,0 0-641,0 1-192,1 3-111,-1 2-97,1 2-64,1 6-112,-1 2-208,-1 4-1537,-1 4-1392,0 5-3602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29.98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211 375 8916,'-31'-33'6620,"-10"2"-3338,40 30-3216,-1 0 0,0-1 0,0 1 0,0 0 0,0 0 0,0 1 0,0-1 0,0 0 0,0 0 0,0 1 0,-1 0 0,1-1 0,0 1 0,0 0 0,0 0 0,-1 0 0,1 0 0,0 1 0,0-1 0,0 0 0,0 1 0,0 0 0,-1-1 0,1 1 0,0 0 0,0 0 0,1 0 0,-1 0 0,0 1 0,0-1 0,0 0 0,1 1 0,-1-1 0,1 1 0,-1 0 0,1-1 0,0 1 0,0 0 0,-2 4 0,-11 17 222,2 1 0,-13 36 0,23-55-274,0 0 1,0 0 0,1 0-1,0 1 1,0-1 0,0 1 0,0-1-1,1 1 1,0-1 0,0 1-1,1-1 1,-1 0 0,1 1-1,0-1 1,1 1 0,-1-1 0,1 0-1,0 0 1,3 5 0,-4-9-18,-1 0 1,1 0-1,0 0 1,0 0-1,-1 0 1,1 0-1,0 0 1,0-1-1,0 1 1,0 0-1,0-1 1,0 1-1,0-1 1,0 1-1,0-1 1,1 1 0,-1-1-1,0 0 1,0 1-1,0-1 1,1 0-1,-1 0 1,0 0-1,2 0 1,-1-1-19,1 1 1,-1-1 0,1 0 0,-1 0 0,1 0-1,-1-1 1,0 1 0,1 0 0,-1-1 0,4-3-1,4-5-148,0-1-1,-1 0 0,10-16 1,-13 20 41,9-13-251,-1-1 1,0 0 0,-2-1 0,0 0 0,-2-1 0,0-1 0,-1 1 0,-2-1 0,0-1-1,4-40 1,-9 49 444,1-4 154,0-1 0,-2 0 0,0 1 0,-1-1 0,-1 0 0,-6-29 0,4 57 220,-1 0-1,2 0 0,-1 1 1,1-1-1,-2 10 0,-1 12-449,1-1 0,1 1 0,2 1-1,1-1 1,1 0 0,1 0 0,2 0 0,1-1 0,1 1-1,13 34 1,-8-47-2437,0-9-6863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0.32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58 1 8452,'-18'28'8559,"3"6"-4695,9-16-3371,1 1 1,0 0-1,-3 32 0,8-17-289,0-32-316,0-1 1,0 1 0,0 0 0,0-1-1,1 1 1,-1-1 0,1 1 0,-1-1-1,1 1 1,-1-1 0,1 1-1,0-1 1,0 0 0,-1 1 0,1-1-1,0 0 1,0 0 0,3 2 0,-4-3-165,1 0 0,-1 0 0,1 0 1,-1 0-1,1 0 0,-1 0 1,0 0-1,1-1 0,-1 1 0,1 0 1,-1 0-1,0-1 0,1 1 0,-1 0 1,0 0-1,1-1 0,-1 1 1,0 0-1,1-1 0,-1 1 0,0-1 1,0 1-1,1 0 0,-1-1 0,0 1 1,0-1-1,0 1 0,0 0 1,0-1-1,0 1 0,1-1 0,-1 1 1,0-1-1,0-1-1261,4-8-8489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0.69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 1 10869,'-4'2'2433,"3"1"16,-3-1-1536,1 3-689,1 1-80,-1 1 16,1 2-176,2 0-224,1 1 912,1-1-3137,3-2-2161,2 1-5891</inkml:trace>
  <inkml:trace contextRef="#ctx0" brushRef="#br0" timeOffset="1">174 256 9764,'-5'2'913,"1"1"-1,0-1 1,-1 0-1,1 0 0,-1-1 1,1 0-1,-1 1 0,0-1 1,-6 0-1,6-1-698,0 1-1,0 0 1,1 0-1,-1 0 1,0 1-1,1-1 0,0 1 1,-1 0-1,1 0 1,0 1-1,-6 3 1,6-1-163,-1 0 0,0 0 1,1 0-1,0 0 0,0 1 1,1 0-1,0 0 0,0 0 1,0 0-1,0 1 0,-2 11 1,4-13-61,0-1 1,0 0-1,0 1 1,1-1-1,-1 1 1,1-1-1,0 1 1,1-1-1,-1 1 1,1-1-1,0 1 0,0-1 1,0 0-1,0 1 1,1-1-1,0 0 1,0 0-1,0 0 1,3 4-1,-3-6-136,0 0 0,0-1 0,0 1-1,0-1 1,0 1 0,1-1 0,-1 0 0,0 0-1,1 0 1,-1 0 0,1 0 0,-1 0-1,1-1 1,-1 1 0,1-1 0,0 0 0,-1 0-1,1 0 1,-1 0 0,6-1 0,31-10-8942,-20 2-672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1.4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206 69 6339,'-13'-59'5924,"11"50"-2881,-7 32 1739,0-2-4050,-26 90 948,-33 190-1,46-147-1985,18-128-5991,14-83 3063,-6 36 2911,0-1 0,-1 1 1,-1-23-1,-2 40 474,0 0 0,0 0 0,0 0-1,-1 0 1,1 0 0,-1 1 0,0-1 0,0 0-1,0 1 1,-1-1 0,1 0 0,-1 1 0,0 0-1,0-1 1,0 1 0,-1 0 0,1 0 0,-1 0-1,0 0 1,1 1 0,-1-1 0,-5-3 0,7 6-39,0-1 1,0 1 0,0-1 0,1 1 0,-1-1 0,0 1 0,0 0-1,0-1 1,0 1 0,0 0 0,0-1 0,0 1 0,0 0 0,0 0-1,0 0 1,0 0 0,0 0 0,0 0 0,0 0 0,0 1 0,-1-1 0,2 1-44,-1-1 0,1 1 1,0-1-1,-1 1 1,1-1-1,-1 1 1,1-1-1,0 1 0,0-1 1,-1 1-1,1 0 1,0-1-1,0 1 1,0-1-1,0 1 0,0 0 1,-1-1-1,1 1 1,0 0-1,0-1 1,1 1-1,-1 0 1,0 0-1,0 2 9,1 0 0,0 0 0,0 0 0,0 0 0,0 0-1,0 0 1,1-1 0,-1 1 0,1 0 0,-1-1 0,1 1 0,3 3 0,-1-3-68,1 1 0,-1-1 1,1 0-1,-1 0 0,1 0 0,0-1 0,0 0 1,0 0-1,0 0 0,0 0 0,0-1 0,1 0 1,-1 0-1,0 0 0,1-1 0,-1 0 0,6 0 1,-4-1-204,-1-1 0,1 0 1,-1 0-1,0 0 0,0 0 1,0-1-1,0 0 1,0-1-1,0 1 0,-1-1 1,0 0-1,0 0 0,7-8 1,-2 2 54,1 0 0,-1 1 1,1 0-1,25-14 0,-42 68 3753,-15 18-2395,16-53-1207,0 1-1,1 1 0,1-1 0,0 0 0,1 1 1,0 0-1,0-1 0,1 1 0,1 17 0,21-63-13292,-14 16 3123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1.7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27 3 10357,'-1'-1'2593,"-3"1"128,-1-1-960,1 2-1057,0 1-159,0 1-17,2 2-160,-1 0-80,3 1-144,1 2-192,2-1-160,0 1-352,1-1-337,0 0-1952,-1-1-2241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2.14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128 72 8964,'-33'18'7257,"27"-15"-6088,1 0 0,-1 0 0,1 0 0,0 0 0,-8 8 0,10-8-1124,1 0 0,0 0 0,0 0 0,0 0 0,1 1 0,-1-1 0,1 0 0,-1 1 0,1-1 0,0 1-1,0-1 1,1 1 0,-1 4 0,-1 8-37,-5 55-42,7-68 31,0 1 0,0-1 0,0 0 1,1 1-1,-1-1 0,1 0 0,0 1 0,0-1 0,0 0 1,0 0-1,1 0 0,-1 0 0,1 0 0,0 0 0,0 0 1,0 0-1,3 2 0,-4-4-9,1 0 0,0-1 1,0 1-1,-1 0 0,1-1 0,0 0 1,0 1-1,0-1 0,0 0 0,0 0 1,-1 0-1,1 0 0,0 0 0,0-1 0,0 1 1,0-1-1,0 1 0,-1-1 0,1 1 1,0-1-1,-1 0 0,1 0 0,0 0 1,1-2-1,44-29-529,-41 27 402,-4 3 91,12-9-395,0 0 0,-1 0-1,0-1 1,19-26-1,-29 34 413,0 0-1,0-1 0,-1 1 1,0-1-1,0 0 0,0 0 1,-1 0-1,0 0 1,0 0-1,0 0 0,0 0 1,-1 0-1,1 0 0,-2 0 1,1 0-1,0-1 0,-1 1 1,0 0-1,0 0 0,-4-9 1,4 9 51,-1 0 0,0 0 1,0 0-1,-1 0 1,1 0-1,-1 0 0,0 0 1,-1 1-1,1 0 0,-1-1 1,0 1-1,-5-4 0,7 6 18,-1 1 0,0 0-1,1 0 1,-1 0 0,0 0-1,1 1 1,-1-1-1,0 1 1,0-1 0,0 1-1,1 0 1,-1 0 0,0 0-1,0 1 1,0-1-1,1 1 1,-1-1 0,0 1-1,0 0 1,1 0 0,-1 0-1,1 0 1,-1 1-1,1-1 1,-1 1 0,-2 2-1,-4 2 108,0 2 0,1 0 0,-1 0 0,1 0 0,1 1 0,-1 0 0,2 0 0,-1 1 0,-8 18 0,6-10-58,2-1 1,0 2-1,0-1 1,2 1-1,-4 21 1,9-36-107,-1 0 0,1 0 1,0 0-1,0 1 0,1-1 1,-1 0-1,1 0 1,0 0-1,2 8 0,12 5-2863,-14-17 2298,0 1 0,1-1 0,-1 1-1,0-1 1,0 0 0,1 1 0,-1-1 0,1 0 0,-1 0 0,0 0 0,1 0 0,-1 0 0,0-1 0,1 1 0,-1 0 0,3-2 0,7-3-9557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2.6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62 98 9332,'2'8'12660,"-9"15"-9965,-10 26-4290,16-46 2429,-6 14-697,1-4-84,1 0-1,0 0 1,1 1-1,1-1 1,0 1-1,0 0 1,0 26-1,3-40-60,0 0-1,0 0 1,0 0-1,0 0 1,0 0-1,0 1 1,0-1-1,0 0 1,0 0-1,0 0 1,0 0-1,1 0 1,-1 0-1,0 1 1,0-1-1,0 0 1,0 0-1,0 0 1,0 0-1,0 0 1,0 0-1,0 0 1,0 0-1,1 0 1,-1 1-1,0-1 1,0 0-1,0 0 1,0 0 0,0 0-1,0 0 1,1 0-1,-1 0 1,0 0-1,0 0 1,0 0-1,0 0 1,0 0-1,0 0 1,1 0-1,-1 0 1,0 0-1,0 0 1,0 0-1,0 0 1,0 0-1,1 0 1,-1-1-1,0 1 1,0 0-1,0 0 1,0 0-1,0 0 1,0 0-1,0 0 1,0 0-1,1 0 1,-1 0-1,0 0 1,0-1-1,0 1 1,12-12-386,11-21-251,-22 31 567,21-34-691,-2 0 1,24-65 0,-11 26 576,-33 73 243,1-1 1,1 1-1,-1-1 0,0 1 1,0 0-1,1 0 1,0 0-1,-1-1 1,1 1-1,0 1 1,0-1-1,0 0 0,0 0 1,0 1-1,0-1 1,1 1-1,-1 0 1,3-1-1,-3 2 2,-1 0-1,0 0 1,1 0 0,-1 0-1,1 1 1,-1-1-1,1 1 1,-1-1 0,0 1-1,1 0 1,-1-1 0,0 1-1,0 0 1,0 0-1,1 0 1,-1 0 0,0 0-1,0 0 1,0 0 0,0 0-1,-1 0 1,1 1-1,0-1 1,0 0 0,-1 0-1,1 1 1,-1-1 0,1 1-1,-1-1 1,0 0-1,1 1 1,-1-1 0,0 3-1,3 6 64,-1 1 0,-1 0 0,0-1 0,0 1 0,-1 0 0,0 0 0,-1 0 0,0-1 0,-1 1 0,-3 11 0,-5 14-726,-24 53-1,22-60-780,11-25 74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28:33.1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206 48 9796,'-29'-28'8347,"-3"11"-4956,30 16-3345,-1 1 0,0-1 0,0 1 1,0-1-1,0 1 0,0 0 0,0 0 0,1 1 0,-1-1 0,0 0 1,0 1-1,0 0 0,0 0 0,1-1 0,-1 2 0,0-1 1,1 0-1,-1 1 0,1-1 0,-1 1 0,1-1 0,0 1 0,0 0 1,-2 2-1,2-2-27,-11 10 274,0 1 0,-16 23 1,27-34-256,0 1 1,0-1-1,0 1 1,0 0 0,1-1-1,-1 1 1,1 0 0,0 0-1,0 0 1,0 0 0,0 0-1,1 1 1,-1-1-1,1 0 1,0 0 0,-1 0-1,1 1 1,1-1 0,-1 0-1,0 0 1,1 0 0,1 6-1,0-7-32,-1 0 0,1 0 0,0 0 0,0 0 0,0-1 0,-1 1 0,1 0 0,1-1 0,-1 0 0,0 1 0,0-1 0,0 0 0,1 0 0,-1 0 0,1 0-1,3 0 1,50 8 28,-17-3 23,-36-6-30,1 1 1,-1 0-1,0 0 0,0 0 0,0 0 1,0 1-1,0-1 0,0 1 0,-1 0 0,1-1 1,0 1-1,-1 1 0,1-1 0,-1 0 0,0 1 1,4 4-1,-6-6-7,1 0 0,-1 0 0,0 0 0,0 0 1,1 0-1,-1 0 0,0 0 0,0 0 0,0 1 1,0-1-1,0 0 0,0 0 0,0 0 0,-1 0 1,1 0-1,0 0 0,-1 0 0,1 0 0,0 0 1,-2 1-1,1 0 7,-1 1 0,0-1 0,0 0 0,0 1 0,0-1 0,-1 0 0,1-1 1,-1 1-1,1 0 0,-4 1 0,0 0 110,-1 1 0,1-1 0,-1-1 0,0 1 0,0-1 0,-9 1 0,-13-3-2611,2-13-9481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1.5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43 68 8308,'0'0'171,"0"0"0,0 0 0,0 0-1,0-1 172,0 1-171,0 0 0,0 0 0,-1 0 0,1 0 0,0 0 0,0 0 0,0 0 0,0 0-1,0 0 1,0 0 0,-1 0 0,1 0 0,0 0 0,0 0 0,0-1 0,0 1 0,0 0 0,0 0 0,-1 0-1,1 1 1,0-1 0,0 0 0,0 0 0,0 0 0,0 0 0,-1 0 0,1 0 0,0 0 0,0 0-1,0 0 1,0 0 0,0 0 0,0 0 0,-1 0 171,1 1-171,0-1 0,0 0 0,0 0 0,0 0-1,0 0 1,0 0 0,0 0 0,0 0 0,0 1 0,0-1 0,0 0 0,0 0 0,0 0 0,0 0 0,0 0-1,0 1 1,-8 14 2155,-1 16-2063,1 9 177,2 1 0,2 0-1,2 0 1,5 76 0,5-200-542,-12-26-415,1 82 398,2 0 1,0-1 0,2 1 0,1 0-1,5-28 1,-7 54 119,0 1 0,0-1 0,0 1-1,0-1 1,1 1 0,-1-1 0,0 1 0,0-1 0,0 1 0,0-1-1,1 1 1,-1-1 0,0 1 0,0-1 0,1 1 0,-1 0 0,0-1-1,1 1 1,-1-1 0,0 1 0,1 0 0,-1 0 0,1-1 0,-1 1-1,0 0 1,1 0 0,-1-1 0,1 1 0,-1 0 0,1 0 0,-1 0-1,1 0 1,-1 0 0,1-1 0,-1 1 0,1 0 0,-1 0 0,1 0-1,-1 0 1,1 1 0,-1-1 0,1 0 0,-1 0 0,1 0-1,-1 0 1,1 1 0,26 22 236,14 41 751,-108-67 914,42 4-2823,29 0-3366,14 0-4458,-4-2-2319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5:30:52.3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44 83 8324,'-6'21'11990,"-8"2"-8877,11-18-3116,-1 0 1,1 1-1,0-1 0,1 1 0,-1-1 1,1 1-1,-1 7 0,5-8-26,5-13-17,5-11-76,-5 0-1,-1 0 1,0 0-1,3-29 1,-3 17 105,-5 43 138,1 0 1,1 0-1,6 20 0,-5-22 32,-4-7-135,1 0 1,0-1 0,-1 1 0,1-1 0,1 1-1,-1-1 1,0 1 0,1-1 0,-1 0 0,1 1-1,-1-1 1,1 0 0,0 0 0,0 0 0,0 0-1,0-1 1,1 1 0,-1-1 0,5 3 0,-5-3-9,1-1-1,-1 1 1,1-1 0,-1 0 0,0 1 0,1-1 0,-1-1 0,1 1 0,-1 0-1,0 0 1,1-1 0,-1 0 0,0 1 0,1-1 0,-1 0 0,0 0-1,0 0 1,3-2 0,-1 0-3,0 1 1,-1-1-1,1 0 0,-1 0 0,0 0 0,1 0 1,-1-1-1,-1 1 0,1-1 0,-1 0 0,1 0 1,-1 0-1,0 0 0,-1 0 0,1 0 0,-1-1 1,1 1-1,-1-1 0,-1 1 0,1-1 0,-1 1 1,1-1-1,-2-7 0,1 10-7,0 0 1,0 1-1,0-1 1,0 0-1,-1 0 1,1 0-1,-1 0 0,1 0 1,-1 1-1,0-1 1,0 0-1,0 0 0,0 1 1,0-1-1,0 1 1,0-1-1,0 1 1,-1-1-1,1 1 0,-3-2 1,3 3-3,0 0 1,-1 0-1,1 0 0,0 0 1,0 0-1,-1 0 1,1 0-1,0 1 0,0-1 1,0 0-1,0 1 1,0-1-1,0 1 1,-1 0-1,1-1 0,0 1 1,0 0-1,1-1 1,-1 1-1,0 0 0,0 0 1,0 0-1,0 1 1,-7 8 7,1-1 0,0 1 1,0 1-1,-9 21 1,9-14 84,0 1 0,-6 24 0,12-39-82,0-1-1,0 1 1,0-1 0,1 1 0,-1 0-1,1 0 1,0-1 0,0 1-1,0 0 1,1 0 0,-1-1 0,1 1-1,0-1 1,0 1 0,0 0-1,1-1 1,-1 0 0,1 1-1,0-1 1,2 4 0,-2-6-66,-1 0 1,1 0 0,0 0-1,0 0 1,0 0-1,0 0 1,-1 0-1,1-1 1,0 1 0,0-1-1,0 0 1,0 1-1,0-1 1,0 0-1,0 0 1,0 0 0,0 0-1,0-1 1,0 1-1,0-1 1,0 1-1,0-1 1,0 1 0,0-1-1,0 0 1,2-2-1,53-32-2813,-43 25 1779,14-9-982,2 0-5667,-14 8-1496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12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show overall, e.g. seasonal, trends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brief comparison between our sensors and external sensors (</a:t>
            </a:r>
            <a:r>
              <a:rPr 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InfluxDB</a:t>
            </a: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1200" i="0" u="none" strike="noStrike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Return to our midterm presentation where we realized that pollen might be a contributing factor to our question of research.</a:t>
            </a:r>
          </a:p>
          <a:p>
            <a:pPr algn="l" rtl="0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might be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benefitial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to add here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resons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why intermediary steps now had to be taken to get to the desired result. Because of these very unaccustomed data we had to filter and fill-up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s.t.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we get ... next slide.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32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show overall, e.g. seasonal, trends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en-US" dirty="0"/>
            </a:b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Return to our midterm presentation where we realized that pollen might be a contributing factor to our question of research.</a:t>
            </a:r>
          </a:p>
          <a:p>
            <a:pPr algn="l" rtl="0"/>
            <a:b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might be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benefitial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to add here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resons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why intermediary steps now had to be taken to get to the desired result. Because of these very unaccustomed data we had to filter and fill-up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s.t.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we get ... next slide.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525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graph showing the predicted and actual values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first show the results of the worse method, then the better method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highlight “score”, i.e. our result for some comparable metric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en-US" dirty="0"/>
            </a:b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outlier detection: show outliers, say why we believe they are invalid, describe our model and say about how much of the data is rejected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how did we prepare the data for further processing?</a:t>
            </a:r>
            <a:endParaRPr lang="en-US" b="0" dirty="0">
              <a:effectLst/>
            </a:endParaRPr>
          </a:p>
          <a:p>
            <a:pPr algn="l" rtl="0"/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Maybe having some pseudo-statistics, at best with statistical outlier plot. Emphasis on pseudo; nice look above truthfulness (disturbing is allowed).</a:t>
            </a:r>
            <a:br>
              <a:rPr lang="en-US" dirty="0"/>
            </a:b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180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result, we can show our data in an interactive dashboard online.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Urban area, uncommon exceptional cases our model will be very bad. Seldom or never cannot be predicted at all as it was not learned. Other catastrophic circumstances potentially far away: Butterfly effect.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87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picture of the </a:t>
            </a:r>
            <a:r>
              <a:rPr 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raspi</a:t>
            </a: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with both sensors + arrow toward cloud/</a:t>
            </a:r>
            <a:r>
              <a:rPr 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influxDB</a:t>
            </a:r>
            <a:endParaRPr lang="en-US" sz="12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amount of data collected (in days for each location)</a:t>
            </a:r>
            <a:endParaRPr lang="en-US" b="0" dirty="0">
              <a:effectLst/>
            </a:endParaRP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-- Quality </a:t>
            </a:r>
            <a:r>
              <a:rPr lang="de-CH" dirty="0" err="1"/>
              <a:t>of</a:t>
            </a:r>
            <a:r>
              <a:rPr lang="de-CH" dirty="0"/>
              <a:t> Data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composed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sensor</a:t>
            </a:r>
            <a:r>
              <a:rPr lang="de-CH" dirty="0"/>
              <a:t> </a:t>
            </a:r>
            <a:r>
              <a:rPr lang="de-CH" dirty="0" err="1"/>
              <a:t>jitter</a:t>
            </a:r>
            <a:r>
              <a:rPr lang="de-CH" dirty="0"/>
              <a:t>, </a:t>
            </a:r>
            <a:r>
              <a:rPr lang="de-CH" dirty="0" err="1"/>
              <a:t>fideltity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predictions</a:t>
            </a:r>
            <a:r>
              <a:rPr lang="de-CH" dirty="0"/>
              <a:t>, </a:t>
            </a:r>
          </a:p>
          <a:p>
            <a:endParaRPr lang="de-CH" dirty="0"/>
          </a:p>
          <a:p>
            <a:r>
              <a:rPr lang="de-CH" dirty="0"/>
              <a:t>User </a:t>
            </a:r>
            <a:r>
              <a:rPr lang="de-CH" dirty="0" err="1"/>
              <a:t>expectations</a:t>
            </a:r>
            <a:r>
              <a:rPr lang="de-CH" dirty="0"/>
              <a:t>. A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expect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perform </a:t>
            </a:r>
            <a:r>
              <a:rPr lang="de-CH" dirty="0" err="1"/>
              <a:t>well</a:t>
            </a:r>
            <a:r>
              <a:rPr lang="de-CH" dirty="0"/>
              <a:t> on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day</a:t>
            </a:r>
            <a:r>
              <a:rPr lang="de-CH" dirty="0"/>
              <a:t>. So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enough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error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must</a:t>
            </a:r>
            <a:r>
              <a:rPr lang="de-CH" dirty="0"/>
              <a:t>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inbetween</a:t>
            </a:r>
            <a:r>
              <a:rPr lang="de-CH" dirty="0"/>
              <a:t> </a:t>
            </a:r>
            <a:r>
              <a:rPr lang="de-CH" dirty="0" err="1"/>
              <a:t>best</a:t>
            </a:r>
            <a:r>
              <a:rPr lang="de-CH" dirty="0"/>
              <a:t> and </a:t>
            </a:r>
            <a:r>
              <a:rPr lang="de-CH" dirty="0" err="1"/>
              <a:t>worst</a:t>
            </a:r>
            <a:r>
              <a:rPr lang="de-CH" dirty="0"/>
              <a:t> possible. </a:t>
            </a:r>
            <a:r>
              <a:rPr lang="de-CH" dirty="0" err="1"/>
              <a:t>Otherwise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announce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pollen</a:t>
            </a:r>
            <a:r>
              <a:rPr lang="de-CH" dirty="0"/>
              <a:t>, but just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goes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door</a:t>
            </a:r>
            <a:r>
              <a:rPr lang="de-CH" dirty="0"/>
              <a:t>,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a </a:t>
            </a:r>
            <a:r>
              <a:rPr lang="de-CH" dirty="0" err="1"/>
              <a:t>few</a:t>
            </a:r>
            <a:r>
              <a:rPr lang="de-CH" dirty="0"/>
              <a:t> </a:t>
            </a:r>
            <a:r>
              <a:rPr lang="de-CH" dirty="0" err="1"/>
              <a:t>pollen</a:t>
            </a:r>
            <a:r>
              <a:rPr lang="de-CH" dirty="0"/>
              <a:t>, and he </a:t>
            </a:r>
            <a:r>
              <a:rPr lang="de-CH" dirty="0" err="1"/>
              <a:t>thinks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just </a:t>
            </a:r>
            <a:r>
              <a:rPr lang="de-CH" dirty="0" err="1"/>
              <a:t>garbage</a:t>
            </a:r>
            <a:r>
              <a:rPr lang="de-CH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498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72C86-CF08-4957-ADE4-088ABB3F92C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FEFB5-FE4D-4698-A951-E69FDC8D7EB3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F984-8A38-4B2C-97B9-360F85EC4788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B57E-CC1F-4FD9-ACF8-B06F1B2127BB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3A9D-FD69-4101-8887-8BD54020F636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304A-8038-4918-BC94-855FEEFFE62B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3B15-0953-4DD1-858E-E5E15E62967C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US" b="1" dirty="0"/>
              <a:t> </a:t>
            </a:r>
            <a:r>
              <a:rPr lang="en-US" dirty="0"/>
              <a:t>|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brief introduction to PM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0A11-61EE-4DEB-8B99-95B4508FF890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98A528-54AC-4C25-B89F-DC156D63B368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1E33ED22-1A30-4C1E-943B-24EF53C6292A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Matthias Baumann, Aurelio Negri, Linus Vogel, Gilles Waeber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1" Type="http://schemas.openxmlformats.org/officeDocument/2006/relationships/image" Target="../media/image34.png"/><Relationship Id="rId63" Type="http://schemas.openxmlformats.org/officeDocument/2006/relationships/image" Target="../media/image55.png"/><Relationship Id="rId159" Type="http://schemas.openxmlformats.org/officeDocument/2006/relationships/image" Target="../media/image102.png"/><Relationship Id="rId170" Type="http://schemas.openxmlformats.org/officeDocument/2006/relationships/customXml" Target="../ink/ink82.xml"/><Relationship Id="rId191" Type="http://schemas.openxmlformats.org/officeDocument/2006/relationships/image" Target="../media/image118.png"/><Relationship Id="rId205" Type="http://schemas.openxmlformats.org/officeDocument/2006/relationships/image" Target="../media/image125.png"/><Relationship Id="rId226" Type="http://schemas.openxmlformats.org/officeDocument/2006/relationships/customXml" Target="../ink/ink110.xml"/><Relationship Id="rId247" Type="http://schemas.openxmlformats.org/officeDocument/2006/relationships/image" Target="../media/image146.png"/><Relationship Id="rId107" Type="http://schemas.openxmlformats.org/officeDocument/2006/relationships/image" Target="../media/image77.png"/><Relationship Id="rId11" Type="http://schemas.openxmlformats.org/officeDocument/2006/relationships/image" Target="../media/image29.png"/><Relationship Id="rId32" Type="http://schemas.openxmlformats.org/officeDocument/2006/relationships/customXml" Target="../ink/ink15.xml"/><Relationship Id="rId53" Type="http://schemas.openxmlformats.org/officeDocument/2006/relationships/image" Target="../media/image50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97.png"/><Relationship Id="rId5" Type="http://schemas.openxmlformats.org/officeDocument/2006/relationships/image" Target="../media/image26.png"/><Relationship Id="rId95" Type="http://schemas.openxmlformats.org/officeDocument/2006/relationships/image" Target="../media/image71.png"/><Relationship Id="rId160" Type="http://schemas.openxmlformats.org/officeDocument/2006/relationships/customXml" Target="../ink/ink77.xml"/><Relationship Id="rId181" Type="http://schemas.openxmlformats.org/officeDocument/2006/relationships/image" Target="../media/image113.png"/><Relationship Id="rId216" Type="http://schemas.openxmlformats.org/officeDocument/2006/relationships/customXml" Target="../ink/ink105.xml"/><Relationship Id="rId237" Type="http://schemas.openxmlformats.org/officeDocument/2006/relationships/image" Target="../media/image141.png"/><Relationship Id="rId258" Type="http://schemas.openxmlformats.org/officeDocument/2006/relationships/customXml" Target="../ink/ink126.xml"/><Relationship Id="rId22" Type="http://schemas.openxmlformats.org/officeDocument/2006/relationships/customXml" Target="../ink/ink10.xml"/><Relationship Id="rId43" Type="http://schemas.openxmlformats.org/officeDocument/2006/relationships/image" Target="../media/image45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93.png"/><Relationship Id="rId85" Type="http://schemas.openxmlformats.org/officeDocument/2006/relationships/image" Target="../media/image66.png"/><Relationship Id="rId150" Type="http://schemas.openxmlformats.org/officeDocument/2006/relationships/customXml" Target="../ink/ink72.xml"/><Relationship Id="rId171" Type="http://schemas.openxmlformats.org/officeDocument/2006/relationships/image" Target="../media/image108.png"/><Relationship Id="rId192" Type="http://schemas.openxmlformats.org/officeDocument/2006/relationships/customXml" Target="../ink/ink93.xml"/><Relationship Id="rId206" Type="http://schemas.openxmlformats.org/officeDocument/2006/relationships/customXml" Target="../ink/ink100.xml"/><Relationship Id="rId227" Type="http://schemas.openxmlformats.org/officeDocument/2006/relationships/image" Target="../media/image136.png"/><Relationship Id="rId248" Type="http://schemas.openxmlformats.org/officeDocument/2006/relationships/customXml" Target="../ink/ink121.xml"/><Relationship Id="rId12" Type="http://schemas.openxmlformats.org/officeDocument/2006/relationships/customXml" Target="../ink/ink5.xml"/><Relationship Id="rId33" Type="http://schemas.openxmlformats.org/officeDocument/2006/relationships/image" Target="../media/image40.png"/><Relationship Id="rId108" Type="http://schemas.openxmlformats.org/officeDocument/2006/relationships/customXml" Target="../ink/ink53.xml"/><Relationship Id="rId129" Type="http://schemas.openxmlformats.org/officeDocument/2006/relationships/image" Target="../media/image88.png"/><Relationship Id="rId54" Type="http://schemas.openxmlformats.org/officeDocument/2006/relationships/customXml" Target="../ink/ink26.xml"/><Relationship Id="rId75" Type="http://schemas.openxmlformats.org/officeDocument/2006/relationships/image" Target="../media/image61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103.png"/><Relationship Id="rId182" Type="http://schemas.openxmlformats.org/officeDocument/2006/relationships/customXml" Target="../ink/ink88.xml"/><Relationship Id="rId217" Type="http://schemas.openxmlformats.org/officeDocument/2006/relationships/image" Target="../media/image131.png"/><Relationship Id="rId6" Type="http://schemas.openxmlformats.org/officeDocument/2006/relationships/customXml" Target="../ink/ink2.xml"/><Relationship Id="rId238" Type="http://schemas.openxmlformats.org/officeDocument/2006/relationships/customXml" Target="../ink/ink116.xml"/><Relationship Id="rId259" Type="http://schemas.openxmlformats.org/officeDocument/2006/relationships/image" Target="../media/image152.png"/><Relationship Id="rId23" Type="http://schemas.openxmlformats.org/officeDocument/2006/relationships/image" Target="../media/image35.png"/><Relationship Id="rId119" Type="http://schemas.openxmlformats.org/officeDocument/2006/relationships/image" Target="../media/image83.png"/><Relationship Id="rId44" Type="http://schemas.openxmlformats.org/officeDocument/2006/relationships/customXml" Target="../ink/ink21.xml"/><Relationship Id="rId65" Type="http://schemas.openxmlformats.org/officeDocument/2006/relationships/image" Target="../media/image56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98.png"/><Relationship Id="rId172" Type="http://schemas.openxmlformats.org/officeDocument/2006/relationships/customXml" Target="../ink/ink83.xml"/><Relationship Id="rId193" Type="http://schemas.openxmlformats.org/officeDocument/2006/relationships/image" Target="../media/image119.png"/><Relationship Id="rId207" Type="http://schemas.openxmlformats.org/officeDocument/2006/relationships/image" Target="../media/image126.png"/><Relationship Id="rId228" Type="http://schemas.openxmlformats.org/officeDocument/2006/relationships/customXml" Target="../ink/ink111.xml"/><Relationship Id="rId249" Type="http://schemas.openxmlformats.org/officeDocument/2006/relationships/image" Target="../media/image147.png"/><Relationship Id="rId13" Type="http://schemas.openxmlformats.org/officeDocument/2006/relationships/image" Target="../media/image30.png"/><Relationship Id="rId109" Type="http://schemas.openxmlformats.org/officeDocument/2006/relationships/image" Target="../media/image78.png"/><Relationship Id="rId260" Type="http://schemas.openxmlformats.org/officeDocument/2006/relationships/customXml" Target="../ink/ink127.xml"/><Relationship Id="rId34" Type="http://schemas.openxmlformats.org/officeDocument/2006/relationships/customXml" Target="../ink/ink16.xml"/><Relationship Id="rId55" Type="http://schemas.openxmlformats.org/officeDocument/2006/relationships/image" Target="../media/image51.png"/><Relationship Id="rId76" Type="http://schemas.openxmlformats.org/officeDocument/2006/relationships/customXml" Target="../ink/ink37.xml"/><Relationship Id="rId97" Type="http://schemas.openxmlformats.org/officeDocument/2006/relationships/image" Target="../media/image72.png"/><Relationship Id="rId120" Type="http://schemas.openxmlformats.org/officeDocument/2006/relationships/customXml" Target="../ink/ink59.xml"/><Relationship Id="rId141" Type="http://schemas.openxmlformats.org/officeDocument/2006/relationships/image" Target="../media/image94.png"/><Relationship Id="rId7" Type="http://schemas.openxmlformats.org/officeDocument/2006/relationships/image" Target="../media/image27.png"/><Relationship Id="rId162" Type="http://schemas.openxmlformats.org/officeDocument/2006/relationships/customXml" Target="../ink/ink78.xml"/><Relationship Id="rId183" Type="http://schemas.openxmlformats.org/officeDocument/2006/relationships/image" Target="../media/image114.png"/><Relationship Id="rId218" Type="http://schemas.openxmlformats.org/officeDocument/2006/relationships/customXml" Target="../ink/ink106.xml"/><Relationship Id="rId239" Type="http://schemas.openxmlformats.org/officeDocument/2006/relationships/image" Target="../media/image142.png"/><Relationship Id="rId250" Type="http://schemas.openxmlformats.org/officeDocument/2006/relationships/customXml" Target="../ink/ink122.xml"/><Relationship Id="rId24" Type="http://schemas.openxmlformats.org/officeDocument/2006/relationships/customXml" Target="../ink/ink11.xml"/><Relationship Id="rId45" Type="http://schemas.openxmlformats.org/officeDocument/2006/relationships/image" Target="../media/image46.png"/><Relationship Id="rId66" Type="http://schemas.openxmlformats.org/officeDocument/2006/relationships/customXml" Target="../ink/ink32.xml"/><Relationship Id="rId87" Type="http://schemas.openxmlformats.org/officeDocument/2006/relationships/image" Target="../media/image67.png"/><Relationship Id="rId110" Type="http://schemas.openxmlformats.org/officeDocument/2006/relationships/customXml" Target="../ink/ink54.xml"/><Relationship Id="rId131" Type="http://schemas.openxmlformats.org/officeDocument/2006/relationships/image" Target="../media/image89.png"/><Relationship Id="rId152" Type="http://schemas.openxmlformats.org/officeDocument/2006/relationships/customXml" Target="../ink/ink73.xml"/><Relationship Id="rId173" Type="http://schemas.openxmlformats.org/officeDocument/2006/relationships/image" Target="../media/image109.png"/><Relationship Id="rId194" Type="http://schemas.openxmlformats.org/officeDocument/2006/relationships/customXml" Target="../ink/ink94.xml"/><Relationship Id="rId208" Type="http://schemas.openxmlformats.org/officeDocument/2006/relationships/customXml" Target="../ink/ink101.xml"/><Relationship Id="rId229" Type="http://schemas.openxmlformats.org/officeDocument/2006/relationships/image" Target="../media/image137.png"/><Relationship Id="rId240" Type="http://schemas.openxmlformats.org/officeDocument/2006/relationships/customXml" Target="../ink/ink117.xml"/><Relationship Id="rId261" Type="http://schemas.openxmlformats.org/officeDocument/2006/relationships/image" Target="../media/image153.png"/><Relationship Id="rId14" Type="http://schemas.openxmlformats.org/officeDocument/2006/relationships/customXml" Target="../ink/ink6.xml"/><Relationship Id="rId35" Type="http://schemas.openxmlformats.org/officeDocument/2006/relationships/image" Target="../media/image41.png"/><Relationship Id="rId56" Type="http://schemas.openxmlformats.org/officeDocument/2006/relationships/customXml" Target="../ink/ink27.xml"/><Relationship Id="rId77" Type="http://schemas.openxmlformats.org/officeDocument/2006/relationships/image" Target="../media/image62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84.png"/><Relationship Id="rId142" Type="http://schemas.openxmlformats.org/officeDocument/2006/relationships/customXml" Target="../ink/ink70.xml"/><Relationship Id="rId163" Type="http://schemas.openxmlformats.org/officeDocument/2006/relationships/image" Target="../media/image104.png"/><Relationship Id="rId184" Type="http://schemas.openxmlformats.org/officeDocument/2006/relationships/customXml" Target="../ink/ink89.xml"/><Relationship Id="rId219" Type="http://schemas.openxmlformats.org/officeDocument/2006/relationships/image" Target="../media/image132.png"/><Relationship Id="rId230" Type="http://schemas.openxmlformats.org/officeDocument/2006/relationships/customXml" Target="../ink/ink112.xml"/><Relationship Id="rId251" Type="http://schemas.openxmlformats.org/officeDocument/2006/relationships/image" Target="../media/image148.png"/><Relationship Id="rId25" Type="http://schemas.openxmlformats.org/officeDocument/2006/relationships/image" Target="../media/image36.png"/><Relationship Id="rId46" Type="http://schemas.openxmlformats.org/officeDocument/2006/relationships/customXml" Target="../ink/ink22.xml"/><Relationship Id="rId67" Type="http://schemas.openxmlformats.org/officeDocument/2006/relationships/image" Target="../media/image57.png"/><Relationship Id="rId88" Type="http://schemas.openxmlformats.org/officeDocument/2006/relationships/customXml" Target="../ink/ink43.xml"/><Relationship Id="rId111" Type="http://schemas.openxmlformats.org/officeDocument/2006/relationships/image" Target="../media/image79.png"/><Relationship Id="rId132" Type="http://schemas.openxmlformats.org/officeDocument/2006/relationships/customXml" Target="../ink/ink65.xml"/><Relationship Id="rId153" Type="http://schemas.openxmlformats.org/officeDocument/2006/relationships/image" Target="../media/image99.png"/><Relationship Id="rId174" Type="http://schemas.openxmlformats.org/officeDocument/2006/relationships/customXml" Target="../ink/ink84.xml"/><Relationship Id="rId195" Type="http://schemas.openxmlformats.org/officeDocument/2006/relationships/image" Target="../media/image120.png"/><Relationship Id="rId209" Type="http://schemas.openxmlformats.org/officeDocument/2006/relationships/image" Target="../media/image127.png"/><Relationship Id="rId220" Type="http://schemas.openxmlformats.org/officeDocument/2006/relationships/customXml" Target="../ink/ink107.xml"/><Relationship Id="rId241" Type="http://schemas.openxmlformats.org/officeDocument/2006/relationships/image" Target="../media/image143.png"/><Relationship Id="rId15" Type="http://schemas.openxmlformats.org/officeDocument/2006/relationships/image" Target="../media/image31.png"/><Relationship Id="rId36" Type="http://schemas.openxmlformats.org/officeDocument/2006/relationships/customXml" Target="../ink/ink17.xml"/><Relationship Id="rId57" Type="http://schemas.openxmlformats.org/officeDocument/2006/relationships/image" Target="../media/image52.png"/><Relationship Id="rId78" Type="http://schemas.openxmlformats.org/officeDocument/2006/relationships/customXml" Target="../ink/ink38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122" Type="http://schemas.openxmlformats.org/officeDocument/2006/relationships/customXml" Target="../ink/ink60.xml"/><Relationship Id="rId143" Type="http://schemas.openxmlformats.org/officeDocument/2006/relationships/image" Target="../media/image95.png"/><Relationship Id="rId164" Type="http://schemas.openxmlformats.org/officeDocument/2006/relationships/customXml" Target="../ink/ink79.xml"/><Relationship Id="rId185" Type="http://schemas.openxmlformats.org/officeDocument/2006/relationships/image" Target="../media/image115.png"/><Relationship Id="rId9" Type="http://schemas.openxmlformats.org/officeDocument/2006/relationships/image" Target="../media/image28.png"/><Relationship Id="rId210" Type="http://schemas.openxmlformats.org/officeDocument/2006/relationships/customXml" Target="../ink/ink102.xml"/><Relationship Id="rId26" Type="http://schemas.openxmlformats.org/officeDocument/2006/relationships/customXml" Target="../ink/ink12.xml"/><Relationship Id="rId231" Type="http://schemas.openxmlformats.org/officeDocument/2006/relationships/image" Target="../media/image138.png"/><Relationship Id="rId252" Type="http://schemas.openxmlformats.org/officeDocument/2006/relationships/customXml" Target="../ink/ink123.xml"/><Relationship Id="rId47" Type="http://schemas.openxmlformats.org/officeDocument/2006/relationships/image" Target="../media/image47.png"/><Relationship Id="rId68" Type="http://schemas.openxmlformats.org/officeDocument/2006/relationships/customXml" Target="../ink/ink33.xml"/><Relationship Id="rId89" Type="http://schemas.openxmlformats.org/officeDocument/2006/relationships/image" Target="../media/image68.png"/><Relationship Id="rId112" Type="http://schemas.openxmlformats.org/officeDocument/2006/relationships/customXml" Target="../ink/ink55.xml"/><Relationship Id="rId133" Type="http://schemas.openxmlformats.org/officeDocument/2006/relationships/image" Target="../media/image90.png"/><Relationship Id="rId154" Type="http://schemas.openxmlformats.org/officeDocument/2006/relationships/customXml" Target="../ink/ink74.xml"/><Relationship Id="rId175" Type="http://schemas.openxmlformats.org/officeDocument/2006/relationships/image" Target="../media/image110.png"/><Relationship Id="rId196" Type="http://schemas.openxmlformats.org/officeDocument/2006/relationships/customXml" Target="../ink/ink95.xml"/><Relationship Id="rId200" Type="http://schemas.openxmlformats.org/officeDocument/2006/relationships/customXml" Target="../ink/ink97.xml"/><Relationship Id="rId16" Type="http://schemas.openxmlformats.org/officeDocument/2006/relationships/customXml" Target="../ink/ink7.xml"/><Relationship Id="rId221" Type="http://schemas.openxmlformats.org/officeDocument/2006/relationships/image" Target="../media/image133.png"/><Relationship Id="rId242" Type="http://schemas.openxmlformats.org/officeDocument/2006/relationships/customXml" Target="../ink/ink118.xml"/><Relationship Id="rId37" Type="http://schemas.openxmlformats.org/officeDocument/2006/relationships/image" Target="../media/image42.png"/><Relationship Id="rId58" Type="http://schemas.openxmlformats.org/officeDocument/2006/relationships/customXml" Target="../ink/ink28.xml"/><Relationship Id="rId79" Type="http://schemas.openxmlformats.org/officeDocument/2006/relationships/image" Target="../media/image63.png"/><Relationship Id="rId102" Type="http://schemas.openxmlformats.org/officeDocument/2006/relationships/customXml" Target="../ink/ink50.xml"/><Relationship Id="rId123" Type="http://schemas.openxmlformats.org/officeDocument/2006/relationships/image" Target="../media/image85.png"/><Relationship Id="rId144" Type="http://schemas.openxmlformats.org/officeDocument/2006/relationships/image" Target="../media/image22.png"/><Relationship Id="rId90" Type="http://schemas.openxmlformats.org/officeDocument/2006/relationships/customXml" Target="../ink/ink44.xml"/><Relationship Id="rId165" Type="http://schemas.openxmlformats.org/officeDocument/2006/relationships/image" Target="../media/image105.png"/><Relationship Id="rId186" Type="http://schemas.openxmlformats.org/officeDocument/2006/relationships/customXml" Target="../ink/ink90.xml"/><Relationship Id="rId211" Type="http://schemas.openxmlformats.org/officeDocument/2006/relationships/image" Target="../media/image128.png"/><Relationship Id="rId232" Type="http://schemas.openxmlformats.org/officeDocument/2006/relationships/customXml" Target="../ink/ink113.xml"/><Relationship Id="rId253" Type="http://schemas.openxmlformats.org/officeDocument/2006/relationships/image" Target="../media/image149.png"/><Relationship Id="rId27" Type="http://schemas.openxmlformats.org/officeDocument/2006/relationships/image" Target="../media/image37.png"/><Relationship Id="rId48" Type="http://schemas.openxmlformats.org/officeDocument/2006/relationships/customXml" Target="../ink/ink23.xml"/><Relationship Id="rId69" Type="http://schemas.openxmlformats.org/officeDocument/2006/relationships/image" Target="../media/image58.png"/><Relationship Id="rId113" Type="http://schemas.openxmlformats.org/officeDocument/2006/relationships/image" Target="../media/image80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100.png"/><Relationship Id="rId176" Type="http://schemas.openxmlformats.org/officeDocument/2006/relationships/customXml" Target="../ink/ink85.xml"/><Relationship Id="rId197" Type="http://schemas.openxmlformats.org/officeDocument/2006/relationships/image" Target="../media/image121.png"/><Relationship Id="rId201" Type="http://schemas.openxmlformats.org/officeDocument/2006/relationships/image" Target="../media/image123.png"/><Relationship Id="rId222" Type="http://schemas.openxmlformats.org/officeDocument/2006/relationships/customXml" Target="../ink/ink108.xml"/><Relationship Id="rId243" Type="http://schemas.openxmlformats.org/officeDocument/2006/relationships/image" Target="../media/image144.png"/><Relationship Id="rId17" Type="http://schemas.openxmlformats.org/officeDocument/2006/relationships/image" Target="../media/image32.png"/><Relationship Id="rId38" Type="http://schemas.openxmlformats.org/officeDocument/2006/relationships/customXml" Target="../ink/ink18.xml"/><Relationship Id="rId59" Type="http://schemas.openxmlformats.org/officeDocument/2006/relationships/image" Target="../media/image53.png"/><Relationship Id="rId103" Type="http://schemas.openxmlformats.org/officeDocument/2006/relationships/image" Target="../media/image75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69.png"/><Relationship Id="rId145" Type="http://schemas.openxmlformats.org/officeDocument/2006/relationships/image" Target="../media/image23.png"/><Relationship Id="rId166" Type="http://schemas.openxmlformats.org/officeDocument/2006/relationships/customXml" Target="../ink/ink80.xml"/><Relationship Id="rId187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3.xml"/><Relationship Id="rId233" Type="http://schemas.openxmlformats.org/officeDocument/2006/relationships/image" Target="../media/image139.png"/><Relationship Id="rId254" Type="http://schemas.openxmlformats.org/officeDocument/2006/relationships/customXml" Target="../ink/ink124.xml"/><Relationship Id="rId28" Type="http://schemas.openxmlformats.org/officeDocument/2006/relationships/customXml" Target="../ink/ink13.xml"/><Relationship Id="rId49" Type="http://schemas.openxmlformats.org/officeDocument/2006/relationships/image" Target="../media/image48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64.png"/><Relationship Id="rId135" Type="http://schemas.openxmlformats.org/officeDocument/2006/relationships/image" Target="../media/image91.png"/><Relationship Id="rId156" Type="http://schemas.openxmlformats.org/officeDocument/2006/relationships/customXml" Target="../ink/ink75.xml"/><Relationship Id="rId177" Type="http://schemas.openxmlformats.org/officeDocument/2006/relationships/image" Target="../media/image111.png"/><Relationship Id="rId198" Type="http://schemas.openxmlformats.org/officeDocument/2006/relationships/customXml" Target="../ink/ink96.xml"/><Relationship Id="rId202" Type="http://schemas.openxmlformats.org/officeDocument/2006/relationships/customXml" Target="../ink/ink98.xml"/><Relationship Id="rId223" Type="http://schemas.openxmlformats.org/officeDocument/2006/relationships/image" Target="../media/image134.png"/><Relationship Id="rId244" Type="http://schemas.openxmlformats.org/officeDocument/2006/relationships/customXml" Target="../ink/ink119.xml"/><Relationship Id="rId18" Type="http://schemas.openxmlformats.org/officeDocument/2006/relationships/customXml" Target="../ink/ink8.xml"/><Relationship Id="rId39" Type="http://schemas.openxmlformats.org/officeDocument/2006/relationships/image" Target="../media/image43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86.png"/><Relationship Id="rId146" Type="http://schemas.openxmlformats.org/officeDocument/2006/relationships/image" Target="../media/image24.svg"/><Relationship Id="rId167" Type="http://schemas.openxmlformats.org/officeDocument/2006/relationships/image" Target="../media/image106.png"/><Relationship Id="rId188" Type="http://schemas.openxmlformats.org/officeDocument/2006/relationships/customXml" Target="../ink/ink91.xml"/><Relationship Id="rId71" Type="http://schemas.openxmlformats.org/officeDocument/2006/relationships/image" Target="../media/image59.png"/><Relationship Id="rId92" Type="http://schemas.openxmlformats.org/officeDocument/2006/relationships/customXml" Target="../ink/ink45.xml"/><Relationship Id="rId213" Type="http://schemas.openxmlformats.org/officeDocument/2006/relationships/image" Target="../media/image129.png"/><Relationship Id="rId234" Type="http://schemas.openxmlformats.org/officeDocument/2006/relationships/customXml" Target="../ink/ink114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38.png"/><Relationship Id="rId255" Type="http://schemas.openxmlformats.org/officeDocument/2006/relationships/image" Target="../media/image150.png"/><Relationship Id="rId40" Type="http://schemas.openxmlformats.org/officeDocument/2006/relationships/customXml" Target="../ink/ink19.xml"/><Relationship Id="rId115" Type="http://schemas.openxmlformats.org/officeDocument/2006/relationships/image" Target="../media/image81.png"/><Relationship Id="rId136" Type="http://schemas.openxmlformats.org/officeDocument/2006/relationships/customXml" Target="../ink/ink67.xml"/><Relationship Id="rId157" Type="http://schemas.openxmlformats.org/officeDocument/2006/relationships/image" Target="../media/image101.png"/><Relationship Id="rId178" Type="http://schemas.openxmlformats.org/officeDocument/2006/relationships/customXml" Target="../ink/ink86.xml"/><Relationship Id="rId61" Type="http://schemas.openxmlformats.org/officeDocument/2006/relationships/image" Target="../media/image54.png"/><Relationship Id="rId82" Type="http://schemas.openxmlformats.org/officeDocument/2006/relationships/customXml" Target="../ink/ink40.xml"/><Relationship Id="rId199" Type="http://schemas.openxmlformats.org/officeDocument/2006/relationships/image" Target="../media/image122.png"/><Relationship Id="rId203" Type="http://schemas.openxmlformats.org/officeDocument/2006/relationships/image" Target="../media/image124.png"/><Relationship Id="rId19" Type="http://schemas.openxmlformats.org/officeDocument/2006/relationships/image" Target="../media/image33.png"/><Relationship Id="rId224" Type="http://schemas.openxmlformats.org/officeDocument/2006/relationships/customXml" Target="../ink/ink109.xml"/><Relationship Id="rId245" Type="http://schemas.openxmlformats.org/officeDocument/2006/relationships/image" Target="../media/image145.png"/><Relationship Id="rId30" Type="http://schemas.openxmlformats.org/officeDocument/2006/relationships/customXml" Target="../ink/ink14.xml"/><Relationship Id="rId105" Type="http://schemas.openxmlformats.org/officeDocument/2006/relationships/image" Target="../media/image76.png"/><Relationship Id="rId126" Type="http://schemas.openxmlformats.org/officeDocument/2006/relationships/customXml" Target="../ink/ink62.xml"/><Relationship Id="rId147" Type="http://schemas.openxmlformats.org/officeDocument/2006/relationships/customXml" Target="../ink/ink71.xml"/><Relationship Id="rId168" Type="http://schemas.openxmlformats.org/officeDocument/2006/relationships/customXml" Target="../ink/ink81.xml"/><Relationship Id="rId51" Type="http://schemas.openxmlformats.org/officeDocument/2006/relationships/image" Target="../media/image49.png"/><Relationship Id="rId72" Type="http://schemas.openxmlformats.org/officeDocument/2006/relationships/customXml" Target="../ink/ink35.xml"/><Relationship Id="rId93" Type="http://schemas.openxmlformats.org/officeDocument/2006/relationships/image" Target="../media/image70.png"/><Relationship Id="rId189" Type="http://schemas.openxmlformats.org/officeDocument/2006/relationships/image" Target="../media/image117.png"/><Relationship Id="rId3" Type="http://schemas.openxmlformats.org/officeDocument/2006/relationships/image" Target="../media/image21.jpg"/><Relationship Id="rId214" Type="http://schemas.openxmlformats.org/officeDocument/2006/relationships/customXml" Target="../ink/ink104.xml"/><Relationship Id="rId235" Type="http://schemas.openxmlformats.org/officeDocument/2006/relationships/image" Target="../media/image140.png"/><Relationship Id="rId256" Type="http://schemas.openxmlformats.org/officeDocument/2006/relationships/customXml" Target="../ink/ink125.xml"/><Relationship Id="rId116" Type="http://schemas.openxmlformats.org/officeDocument/2006/relationships/customXml" Target="../ink/ink57.xml"/><Relationship Id="rId137" Type="http://schemas.openxmlformats.org/officeDocument/2006/relationships/image" Target="../media/image92.png"/><Relationship Id="rId158" Type="http://schemas.openxmlformats.org/officeDocument/2006/relationships/customXml" Target="../ink/ink76.xml"/><Relationship Id="rId20" Type="http://schemas.openxmlformats.org/officeDocument/2006/relationships/customXml" Target="../ink/ink9.xml"/><Relationship Id="rId41" Type="http://schemas.openxmlformats.org/officeDocument/2006/relationships/image" Target="../media/image44.png"/><Relationship Id="rId62" Type="http://schemas.openxmlformats.org/officeDocument/2006/relationships/customXml" Target="../ink/ink30.xml"/><Relationship Id="rId83" Type="http://schemas.openxmlformats.org/officeDocument/2006/relationships/image" Target="../media/image65.png"/><Relationship Id="rId179" Type="http://schemas.openxmlformats.org/officeDocument/2006/relationships/image" Target="../media/image112.png"/><Relationship Id="rId190" Type="http://schemas.openxmlformats.org/officeDocument/2006/relationships/customXml" Target="../ink/ink92.xml"/><Relationship Id="rId204" Type="http://schemas.openxmlformats.org/officeDocument/2006/relationships/customXml" Target="../ink/ink99.xml"/><Relationship Id="rId225" Type="http://schemas.openxmlformats.org/officeDocument/2006/relationships/image" Target="../media/image135.png"/><Relationship Id="rId246" Type="http://schemas.openxmlformats.org/officeDocument/2006/relationships/customXml" Target="../ink/ink120.xml"/><Relationship Id="rId106" Type="http://schemas.openxmlformats.org/officeDocument/2006/relationships/customXml" Target="../ink/ink52.xml"/><Relationship Id="rId127" Type="http://schemas.openxmlformats.org/officeDocument/2006/relationships/image" Target="../media/image87.png"/><Relationship Id="rId10" Type="http://schemas.openxmlformats.org/officeDocument/2006/relationships/customXml" Target="../ink/ink4.xml"/><Relationship Id="rId31" Type="http://schemas.openxmlformats.org/officeDocument/2006/relationships/image" Target="../media/image39.png"/><Relationship Id="rId52" Type="http://schemas.openxmlformats.org/officeDocument/2006/relationships/customXml" Target="../ink/ink25.xml"/><Relationship Id="rId73" Type="http://schemas.openxmlformats.org/officeDocument/2006/relationships/image" Target="../media/image60.png"/><Relationship Id="rId94" Type="http://schemas.openxmlformats.org/officeDocument/2006/relationships/customXml" Target="../ink/ink46.xml"/><Relationship Id="rId148" Type="http://schemas.openxmlformats.org/officeDocument/2006/relationships/image" Target="../media/image96.png"/><Relationship Id="rId169" Type="http://schemas.openxmlformats.org/officeDocument/2006/relationships/image" Target="../media/image107.png"/><Relationship Id="rId4" Type="http://schemas.openxmlformats.org/officeDocument/2006/relationships/customXml" Target="../ink/ink1.xml"/><Relationship Id="rId180" Type="http://schemas.openxmlformats.org/officeDocument/2006/relationships/customXml" Target="../ink/ink87.xml"/><Relationship Id="rId215" Type="http://schemas.openxmlformats.org/officeDocument/2006/relationships/image" Target="../media/image130.png"/><Relationship Id="rId236" Type="http://schemas.openxmlformats.org/officeDocument/2006/relationships/customXml" Target="../ink/ink115.xml"/><Relationship Id="rId257" Type="http://schemas.openxmlformats.org/officeDocument/2006/relationships/image" Target="../media/image151.png"/><Relationship Id="rId42" Type="http://schemas.openxmlformats.org/officeDocument/2006/relationships/customXml" Target="../ink/ink20.xml"/><Relationship Id="rId84" Type="http://schemas.openxmlformats.org/officeDocument/2006/relationships/customXml" Target="../ink/ink41.xml"/><Relationship Id="rId138" Type="http://schemas.openxmlformats.org/officeDocument/2006/relationships/customXml" Target="../ink/ink6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7223760" cy="2772000"/>
          </a:xfrm>
        </p:spPr>
        <p:txBody>
          <a:bodyPr/>
          <a:lstStyle/>
          <a:p>
            <a:r>
              <a:rPr lang="en-US" sz="2800" dirty="0"/>
              <a:t>A data science perspective on how meteorology correlates to air pollution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Matthias Baumann, Aurelio Negri, Linus Vogel, Gilles Waeber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486AE-CA51-4548-BE63-3A63B68EDC5F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129A-5D54-4AC0-884E-DA36D775253E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E630-D9D3-43D4-8CB2-69FA215E8671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1D47-EBC6-4080-8289-D2BA9C8394C3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571DB-8A77-49F0-AE48-F4FC5401DC10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A </a:t>
            </a:r>
            <a:r>
              <a:rPr lang="de-CH" b="1" dirty="0" err="1"/>
              <a:t>combination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image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text</a:t>
            </a:r>
            <a:endParaRPr lang="de-CH" b="1" dirty="0"/>
          </a:p>
          <a:p>
            <a:pPr marL="0" indent="0">
              <a:buNone/>
            </a:pPr>
            <a:r>
              <a:rPr lang="de-CH" dirty="0" err="1"/>
              <a:t>Running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B06D-ED94-4AB9-8D05-03213B6E7425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Table title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3966089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Column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heading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1,678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2,196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FF4D-27C3-4E58-8DEB-3023EBB0166C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Professor 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Organisational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/>
              <a:t>Building </a:t>
            </a:r>
            <a:r>
              <a:rPr lang="de-DE" dirty="0" err="1"/>
              <a:t>Room</a:t>
            </a:r>
            <a:endParaRPr lang="de-DE" dirty="0"/>
          </a:p>
          <a:p>
            <a:r>
              <a:rPr lang="de-DE" dirty="0"/>
              <a:t>Street House </a:t>
            </a:r>
            <a:r>
              <a:rPr lang="de-DE" dirty="0" err="1"/>
              <a:t>number</a:t>
            </a:r>
            <a:endParaRPr lang="de-DE" dirty="0"/>
          </a:p>
          <a:p>
            <a:r>
              <a:rPr lang="de-DE" dirty="0"/>
              <a:t>0000 Town, Country</a:t>
            </a:r>
          </a:p>
          <a:p>
            <a:endParaRPr lang="de-DE"/>
          </a:p>
          <a:p>
            <a:r>
              <a:rPr lang="de-DE"/>
              <a:t>www</a:t>
            </a:r>
            <a:r>
              <a:rPr lang="de-DE" dirty="0"/>
              <a:t>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38033"/>
            <a:ext cx="7223760" cy="2556511"/>
          </a:xfrm>
        </p:spPr>
        <p:txBody>
          <a:bodyPr lIns="900000" tIns="360000"/>
          <a:lstStyle/>
          <a:p>
            <a:r>
              <a:rPr lang="en-US" sz="2800" dirty="0"/>
              <a:t>A data science perspective on how meteorology correlates to air pollution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568" y="4202033"/>
            <a:ext cx="6285921" cy="1008000"/>
          </a:xfrm>
        </p:spPr>
        <p:txBody>
          <a:bodyPr/>
          <a:lstStyle/>
          <a:p>
            <a:r>
              <a:rPr lang="en-US" dirty="0"/>
              <a:t>Matthias Baumann, Aurelio Negri, Linus Vogel, Gilles Waeber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313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16DC3-CDB0-4F3E-9620-98539939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brief introduction to PM</a:t>
            </a:r>
            <a:endParaRPr lang="de-CH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4F008-AA22-41B8-800C-26DD3EE0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atmosphere particles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Linked to many health problems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Limits enforced in Switzerland since 1986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7FED12-53D4-4AA9-8A21-3E2F7D00F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24509"/>
              </p:ext>
            </p:extLst>
          </p:nvPr>
        </p:nvGraphicFramePr>
        <p:xfrm>
          <a:off x="731837" y="2872740"/>
          <a:ext cx="10728325" cy="15595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4708203">
                  <a:extLst>
                    <a:ext uri="{9D8B030D-6E8A-4147-A177-3AD203B41FA5}">
                      <a16:colId xmlns:a16="http://schemas.microsoft.com/office/drawing/2014/main" val="2918966481"/>
                    </a:ext>
                  </a:extLst>
                </a:gridCol>
                <a:gridCol w="2444014">
                  <a:extLst>
                    <a:ext uri="{9D8B030D-6E8A-4147-A177-3AD203B41FA5}">
                      <a16:colId xmlns:a16="http://schemas.microsoft.com/office/drawing/2014/main" val="4193528469"/>
                    </a:ext>
                  </a:extLst>
                </a:gridCol>
                <a:gridCol w="3576108">
                  <a:extLst>
                    <a:ext uri="{9D8B030D-6E8A-4147-A177-3AD203B41FA5}">
                      <a16:colId xmlns:a16="http://schemas.microsoft.com/office/drawing/2014/main" val="350611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Suspended particulates</a:t>
                      </a:r>
                      <a:endParaRPr lang="de-CH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  <a:endParaRPr lang="de-CH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endParaRPr lang="de-CH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5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PM10</a:t>
                      </a:r>
                      <a:endParaRPr lang="de-CH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 </a:t>
                      </a:r>
                      <a:r>
                        <a:rPr lang="el-GR" dirty="0"/>
                        <a:t>μ</a:t>
                      </a:r>
                      <a:r>
                        <a:rPr lang="de-CH" dirty="0"/>
                        <a:t>g/m</a:t>
                      </a:r>
                      <a:r>
                        <a:rPr lang="de-CH" sz="2000" baseline="30000" dirty="0"/>
                        <a:t>3</a:t>
                      </a:r>
                      <a:endParaRPr lang="de-CH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average</a:t>
                      </a:r>
                      <a:endParaRPr lang="de-CH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83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 </a:t>
                      </a:r>
                      <a:r>
                        <a:rPr lang="el-GR" dirty="0"/>
                        <a:t>μ</a:t>
                      </a:r>
                      <a:r>
                        <a:rPr lang="de-CH" dirty="0"/>
                        <a:t>g/m</a:t>
                      </a:r>
                      <a:r>
                        <a:rPr lang="de-CH" sz="2000" baseline="30000" dirty="0"/>
                        <a:t>3</a:t>
                      </a:r>
                      <a:endParaRPr lang="de-CH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24-hour mean; once a year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6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PM 2.5</a:t>
                      </a:r>
                      <a:endParaRPr lang="de-CH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 </a:t>
                      </a:r>
                      <a:r>
                        <a:rPr lang="el-GR" dirty="0"/>
                        <a:t>μ</a:t>
                      </a:r>
                      <a:r>
                        <a:rPr lang="de-CH" dirty="0"/>
                        <a:t>g/m</a:t>
                      </a:r>
                      <a:r>
                        <a:rPr lang="de-CH" sz="2000" baseline="30000" dirty="0"/>
                        <a:t>3</a:t>
                      </a:r>
                      <a:endParaRPr lang="de-CH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average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7889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1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draußen, Natur, Schnee, Wasser enthält.&#10;&#10;Automatisch generierte Beschreibung">
            <a:extLst>
              <a:ext uri="{FF2B5EF4-FFF2-40B4-BE49-F238E27FC236}">
                <a16:creationId xmlns:a16="http://schemas.microsoft.com/office/drawing/2014/main" id="{603B2668-9584-40DB-BFB6-BB9CF9989E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75A7EC3-C447-4215-A677-579538741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A data science perspective on how meteorology correlates to air pollution</a:t>
            </a:r>
            <a:endParaRPr lang="de-CH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FDD8C0-1E55-470A-8F2D-AB98607E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Matthias Baumann, Aurelio Negri, Linus Vogel, Gilles Waeber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10D784B-52AA-4A4E-9864-33D78B9E3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D17634-64E8-449D-AC96-0B1068389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3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04DB-8C80-4173-8119-43C61E84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between meteorology and PM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38E8-3960-4DBB-B5FD-704653DEE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Wind direction and intensity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Season dependent as well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Studies in different regions (Dhaka and Cairo)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0040-3A9D-454A-9762-802943B3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2C02-9810-4077-B251-166D00C0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211F8-7463-44FB-B8C8-73843733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F0F4C8-6FB6-4934-8C04-DB293430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2392518"/>
            <a:ext cx="9623446" cy="20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EEC3B960-3A39-4964-8B76-DEE3C63E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282838"/>
            <a:ext cx="9741855" cy="206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93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C6F1-1707-4271-9A1D-512CA5B7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between meteorology and PM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AB6F-37D6-40AD-972D-EED5BCFC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6B8E6-02A6-44D5-BF6E-3475D6F9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2A5B6-7472-4C9E-8748-1809058E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C7E1A2-F413-4D3B-BEF3-62971CA0DB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C18AA0-1D24-4265-8F65-4A3EB7EA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266950"/>
            <a:ext cx="88582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00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AFD-676B-4FA2-B94A-7B9B66EE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Introduction: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between meteorology and PM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AD91DC-AEFF-46F1-8FB5-3B2BF08F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Swissmeteo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in collaboration with Center for Climate Systems Modeling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Big focus on climate models and spatial resolution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wide use of indicators to predict long term pollution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Day to day forecasts still rely on numerical models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COSMO model shared between various countries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A99F0-4D30-4857-96C5-8CAB1B651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72C86-CF08-4957-ADE4-088ABB3F92C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F99FD-DAB6-4721-BC37-0269ADC7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A3B4D-589A-4594-BAE7-746D37D2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E32AB8-D8D9-4B57-85FC-E81BD112257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-17500" r="2703" b="-17500"/>
          <a:stretch/>
        </p:blipFill>
        <p:spPr bwMode="auto">
          <a:xfrm>
            <a:off x="731837" y="1412875"/>
            <a:ext cx="5040000" cy="4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41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DF8931-8EA7-473C-9982-3F3A3DE3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Components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48A3D-31FB-4FCF-A308-D6F48E91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F984-8A38-4B2C-97B9-360F85EC4788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BAC-FF51-4257-BE08-03B719AD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42057-3D03-4A3D-85BF-28FE178A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97468D-3071-4F4C-AC0F-DA8B0F07E99A}"/>
              </a:ext>
            </a:extLst>
          </p:cNvPr>
          <p:cNvGrpSpPr>
            <a:grpSpLocks/>
          </p:cNvGrpSpPr>
          <p:nvPr/>
        </p:nvGrpSpPr>
        <p:grpSpPr bwMode="auto">
          <a:xfrm>
            <a:off x="1771650" y="3463925"/>
            <a:ext cx="8648700" cy="1749425"/>
            <a:chOff x="257176" y="3751263"/>
            <a:chExt cx="8648700" cy="1749425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376A1E2A-AF29-4D01-8C0F-BBB5E73B9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6" y="3751263"/>
              <a:ext cx="8648700" cy="1749425"/>
            </a:xfrm>
            <a:custGeom>
              <a:avLst/>
              <a:gdLst/>
              <a:ahLst/>
              <a:cxnLst>
                <a:cxn ang="0">
                  <a:pos x="252" y="74"/>
                </a:cxn>
                <a:cxn ang="0">
                  <a:pos x="265" y="106"/>
                </a:cxn>
                <a:cxn ang="0">
                  <a:pos x="278" y="133"/>
                </a:cxn>
                <a:cxn ang="0">
                  <a:pos x="285" y="137"/>
                </a:cxn>
                <a:cxn ang="0">
                  <a:pos x="292" y="133"/>
                </a:cxn>
                <a:cxn ang="0">
                  <a:pos x="305" y="106"/>
                </a:cxn>
                <a:cxn ang="0">
                  <a:pos x="318" y="74"/>
                </a:cxn>
                <a:cxn ang="0">
                  <a:pos x="751" y="74"/>
                </a:cxn>
                <a:cxn ang="0">
                  <a:pos x="764" y="106"/>
                </a:cxn>
                <a:cxn ang="0">
                  <a:pos x="777" y="133"/>
                </a:cxn>
                <a:cxn ang="0">
                  <a:pos x="784" y="137"/>
                </a:cxn>
                <a:cxn ang="0">
                  <a:pos x="790" y="133"/>
                </a:cxn>
                <a:cxn ang="0">
                  <a:pos x="803" y="106"/>
                </a:cxn>
                <a:cxn ang="0">
                  <a:pos x="817" y="74"/>
                </a:cxn>
                <a:cxn ang="0">
                  <a:pos x="1249" y="74"/>
                </a:cxn>
                <a:cxn ang="0">
                  <a:pos x="1263" y="106"/>
                </a:cxn>
                <a:cxn ang="0">
                  <a:pos x="1276" y="133"/>
                </a:cxn>
                <a:cxn ang="0">
                  <a:pos x="1282" y="137"/>
                </a:cxn>
                <a:cxn ang="0">
                  <a:pos x="1289" y="133"/>
                </a:cxn>
                <a:cxn ang="0">
                  <a:pos x="1302" y="106"/>
                </a:cxn>
                <a:cxn ang="0">
                  <a:pos x="1315" y="74"/>
                </a:cxn>
                <a:cxn ang="0">
                  <a:pos x="1748" y="74"/>
                </a:cxn>
                <a:cxn ang="0">
                  <a:pos x="1761" y="106"/>
                </a:cxn>
                <a:cxn ang="0">
                  <a:pos x="1774" y="133"/>
                </a:cxn>
                <a:cxn ang="0">
                  <a:pos x="1781" y="137"/>
                </a:cxn>
                <a:cxn ang="0">
                  <a:pos x="1788" y="133"/>
                </a:cxn>
                <a:cxn ang="0">
                  <a:pos x="1800" y="106"/>
                </a:cxn>
                <a:cxn ang="0">
                  <a:pos x="1814" y="74"/>
                </a:cxn>
                <a:cxn ang="0">
                  <a:pos x="2034" y="74"/>
                </a:cxn>
                <a:cxn ang="0">
                  <a:pos x="2034" y="0"/>
                </a:cxn>
                <a:cxn ang="0">
                  <a:pos x="2320" y="235"/>
                </a:cxn>
                <a:cxn ang="0">
                  <a:pos x="2034" y="469"/>
                </a:cxn>
                <a:cxn ang="0">
                  <a:pos x="2034" y="396"/>
                </a:cxn>
                <a:cxn ang="0">
                  <a:pos x="0" y="396"/>
                </a:cxn>
                <a:cxn ang="0">
                  <a:pos x="0" y="74"/>
                </a:cxn>
                <a:cxn ang="0">
                  <a:pos x="252" y="74"/>
                </a:cxn>
              </a:cxnLst>
              <a:rect l="0" t="0" r="r" b="b"/>
              <a:pathLst>
                <a:path w="2320" h="469">
                  <a:moveTo>
                    <a:pt x="252" y="74"/>
                  </a:moveTo>
                  <a:cubicBezTo>
                    <a:pt x="258" y="87"/>
                    <a:pt x="262" y="98"/>
                    <a:pt x="265" y="106"/>
                  </a:cubicBezTo>
                  <a:cubicBezTo>
                    <a:pt x="272" y="123"/>
                    <a:pt x="275" y="130"/>
                    <a:pt x="278" y="133"/>
                  </a:cubicBezTo>
                  <a:cubicBezTo>
                    <a:pt x="279" y="134"/>
                    <a:pt x="282" y="137"/>
                    <a:pt x="285" y="137"/>
                  </a:cubicBezTo>
                  <a:cubicBezTo>
                    <a:pt x="288" y="137"/>
                    <a:pt x="291" y="134"/>
                    <a:pt x="292" y="133"/>
                  </a:cubicBezTo>
                  <a:cubicBezTo>
                    <a:pt x="295" y="130"/>
                    <a:pt x="298" y="123"/>
                    <a:pt x="305" y="106"/>
                  </a:cubicBezTo>
                  <a:cubicBezTo>
                    <a:pt x="308" y="98"/>
                    <a:pt x="312" y="87"/>
                    <a:pt x="318" y="74"/>
                  </a:cubicBezTo>
                  <a:cubicBezTo>
                    <a:pt x="751" y="74"/>
                    <a:pt x="751" y="74"/>
                    <a:pt x="751" y="74"/>
                  </a:cubicBezTo>
                  <a:cubicBezTo>
                    <a:pt x="756" y="87"/>
                    <a:pt x="761" y="98"/>
                    <a:pt x="764" y="106"/>
                  </a:cubicBezTo>
                  <a:cubicBezTo>
                    <a:pt x="771" y="123"/>
                    <a:pt x="774" y="130"/>
                    <a:pt x="777" y="133"/>
                  </a:cubicBezTo>
                  <a:cubicBezTo>
                    <a:pt x="778" y="134"/>
                    <a:pt x="780" y="137"/>
                    <a:pt x="784" y="137"/>
                  </a:cubicBezTo>
                  <a:cubicBezTo>
                    <a:pt x="787" y="137"/>
                    <a:pt x="789" y="134"/>
                    <a:pt x="790" y="133"/>
                  </a:cubicBezTo>
                  <a:cubicBezTo>
                    <a:pt x="794" y="130"/>
                    <a:pt x="797" y="123"/>
                    <a:pt x="803" y="106"/>
                  </a:cubicBezTo>
                  <a:cubicBezTo>
                    <a:pt x="807" y="98"/>
                    <a:pt x="811" y="87"/>
                    <a:pt x="817" y="74"/>
                  </a:cubicBezTo>
                  <a:cubicBezTo>
                    <a:pt x="1249" y="74"/>
                    <a:pt x="1249" y="74"/>
                    <a:pt x="1249" y="74"/>
                  </a:cubicBezTo>
                  <a:cubicBezTo>
                    <a:pt x="1255" y="87"/>
                    <a:pt x="1259" y="98"/>
                    <a:pt x="1263" y="106"/>
                  </a:cubicBezTo>
                  <a:cubicBezTo>
                    <a:pt x="1269" y="123"/>
                    <a:pt x="1272" y="130"/>
                    <a:pt x="1276" y="133"/>
                  </a:cubicBezTo>
                  <a:cubicBezTo>
                    <a:pt x="1276" y="134"/>
                    <a:pt x="1279" y="137"/>
                    <a:pt x="1282" y="137"/>
                  </a:cubicBezTo>
                  <a:cubicBezTo>
                    <a:pt x="1286" y="137"/>
                    <a:pt x="1288" y="134"/>
                    <a:pt x="1289" y="133"/>
                  </a:cubicBezTo>
                  <a:cubicBezTo>
                    <a:pt x="1292" y="130"/>
                    <a:pt x="1295" y="123"/>
                    <a:pt x="1302" y="106"/>
                  </a:cubicBezTo>
                  <a:cubicBezTo>
                    <a:pt x="1305" y="98"/>
                    <a:pt x="1310" y="87"/>
                    <a:pt x="1315" y="74"/>
                  </a:cubicBezTo>
                  <a:cubicBezTo>
                    <a:pt x="1748" y="74"/>
                    <a:pt x="1748" y="74"/>
                    <a:pt x="1748" y="74"/>
                  </a:cubicBezTo>
                  <a:cubicBezTo>
                    <a:pt x="1753" y="87"/>
                    <a:pt x="1758" y="98"/>
                    <a:pt x="1761" y="106"/>
                  </a:cubicBezTo>
                  <a:cubicBezTo>
                    <a:pt x="1768" y="123"/>
                    <a:pt x="1771" y="130"/>
                    <a:pt x="1774" y="133"/>
                  </a:cubicBezTo>
                  <a:cubicBezTo>
                    <a:pt x="1775" y="134"/>
                    <a:pt x="1777" y="137"/>
                    <a:pt x="1781" y="137"/>
                  </a:cubicBezTo>
                  <a:cubicBezTo>
                    <a:pt x="1784" y="137"/>
                    <a:pt x="1787" y="134"/>
                    <a:pt x="1788" y="133"/>
                  </a:cubicBezTo>
                  <a:cubicBezTo>
                    <a:pt x="1791" y="130"/>
                    <a:pt x="1794" y="123"/>
                    <a:pt x="1800" y="106"/>
                  </a:cubicBezTo>
                  <a:cubicBezTo>
                    <a:pt x="1804" y="98"/>
                    <a:pt x="1808" y="87"/>
                    <a:pt x="1814" y="74"/>
                  </a:cubicBezTo>
                  <a:cubicBezTo>
                    <a:pt x="2034" y="74"/>
                    <a:pt x="2034" y="74"/>
                    <a:pt x="2034" y="74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320" y="235"/>
                    <a:pt x="2320" y="235"/>
                    <a:pt x="2320" y="235"/>
                  </a:cubicBezTo>
                  <a:cubicBezTo>
                    <a:pt x="2034" y="469"/>
                    <a:pt x="2034" y="469"/>
                    <a:pt x="2034" y="469"/>
                  </a:cubicBezTo>
                  <a:cubicBezTo>
                    <a:pt x="2034" y="396"/>
                    <a:pt x="2034" y="396"/>
                    <a:pt x="2034" y="396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0" y="74"/>
                    <a:pt x="0" y="74"/>
                    <a:pt x="0" y="74"/>
                  </a:cubicBezTo>
                  <a:lnTo>
                    <a:pt x="252" y="74"/>
                  </a:lnTo>
                  <a:close/>
                </a:path>
              </a:pathLst>
            </a:custGeom>
            <a:solidFill>
              <a:srgbClr val="77777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5400000" algn="ctr" rotWithShape="0">
                <a:schemeClr val="tx2">
                  <a:alpha val="27000"/>
                </a:schemeClr>
              </a:outerShdw>
            </a:effectLst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A445FC73-02A8-45C0-A426-43A7EB2A2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6" y="4627563"/>
              <a:ext cx="8648700" cy="873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78"/>
                </a:cxn>
                <a:cxn ang="0">
                  <a:pos x="4776" y="378"/>
                </a:cxn>
                <a:cxn ang="0">
                  <a:pos x="4776" y="550"/>
                </a:cxn>
                <a:cxn ang="0">
                  <a:pos x="5448" y="0"/>
                </a:cxn>
                <a:cxn ang="0">
                  <a:pos x="5448" y="0"/>
                </a:cxn>
                <a:cxn ang="0">
                  <a:pos x="0" y="0"/>
                </a:cxn>
              </a:cxnLst>
              <a:rect l="0" t="0" r="r" b="b"/>
              <a:pathLst>
                <a:path w="5448" h="550">
                  <a:moveTo>
                    <a:pt x="0" y="0"/>
                  </a:moveTo>
                  <a:lnTo>
                    <a:pt x="0" y="378"/>
                  </a:lnTo>
                  <a:lnTo>
                    <a:pt x="4776" y="378"/>
                  </a:lnTo>
                  <a:lnTo>
                    <a:pt x="4776" y="550"/>
                  </a:lnTo>
                  <a:lnTo>
                    <a:pt x="5448" y="0"/>
                  </a:lnTo>
                  <a:lnTo>
                    <a:pt x="5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5400000" algn="ctr" rotWithShape="0">
                <a:schemeClr val="tx2">
                  <a:alpha val="27000"/>
                </a:schemeClr>
              </a:outerShdw>
            </a:effectLst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418D8-C2F0-4F25-BEE5-58EB05C1EC0B}"/>
              </a:ext>
            </a:extLst>
          </p:cNvPr>
          <p:cNvGrpSpPr>
            <a:grpSpLocks/>
          </p:cNvGrpSpPr>
          <p:nvPr/>
        </p:nvGrpSpPr>
        <p:grpSpPr bwMode="auto">
          <a:xfrm>
            <a:off x="2062163" y="1644650"/>
            <a:ext cx="1543050" cy="2308225"/>
            <a:chOff x="538162" y="1954290"/>
            <a:chExt cx="1543050" cy="2308225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47B0F70-A32B-4AEB-BF82-E10E82B3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" y="1954290"/>
              <a:ext cx="1543050" cy="2308225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207" y="0"/>
                </a:cxn>
                <a:cxn ang="0">
                  <a:pos x="408" y="157"/>
                </a:cxn>
                <a:cxn ang="0">
                  <a:pos x="414" y="207"/>
                </a:cxn>
                <a:cxn ang="0">
                  <a:pos x="276" y="476"/>
                </a:cxn>
                <a:cxn ang="0">
                  <a:pos x="210" y="618"/>
                </a:cxn>
                <a:cxn ang="0">
                  <a:pos x="207" y="619"/>
                </a:cxn>
                <a:cxn ang="0">
                  <a:pos x="204" y="618"/>
                </a:cxn>
                <a:cxn ang="0">
                  <a:pos x="139" y="476"/>
                </a:cxn>
                <a:cxn ang="0">
                  <a:pos x="0" y="207"/>
                </a:cxn>
                <a:cxn ang="0">
                  <a:pos x="6" y="157"/>
                </a:cxn>
                <a:cxn ang="0">
                  <a:pos x="207" y="0"/>
                </a:cxn>
              </a:cxnLst>
              <a:rect l="0" t="0" r="r" b="b"/>
              <a:pathLst>
                <a:path w="414" h="619">
                  <a:moveTo>
                    <a:pt x="207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304" y="0"/>
                    <a:pt x="386" y="67"/>
                    <a:pt x="408" y="157"/>
                  </a:cubicBezTo>
                  <a:cubicBezTo>
                    <a:pt x="412" y="173"/>
                    <a:pt x="414" y="190"/>
                    <a:pt x="414" y="207"/>
                  </a:cubicBezTo>
                  <a:cubicBezTo>
                    <a:pt x="414" y="288"/>
                    <a:pt x="344" y="351"/>
                    <a:pt x="276" y="476"/>
                  </a:cubicBezTo>
                  <a:cubicBezTo>
                    <a:pt x="230" y="560"/>
                    <a:pt x="217" y="611"/>
                    <a:pt x="210" y="618"/>
                  </a:cubicBezTo>
                  <a:cubicBezTo>
                    <a:pt x="210" y="618"/>
                    <a:pt x="209" y="619"/>
                    <a:pt x="207" y="619"/>
                  </a:cubicBezTo>
                  <a:cubicBezTo>
                    <a:pt x="206" y="619"/>
                    <a:pt x="204" y="618"/>
                    <a:pt x="204" y="618"/>
                  </a:cubicBezTo>
                  <a:cubicBezTo>
                    <a:pt x="197" y="611"/>
                    <a:pt x="185" y="560"/>
                    <a:pt x="139" y="476"/>
                  </a:cubicBezTo>
                  <a:cubicBezTo>
                    <a:pt x="70" y="351"/>
                    <a:pt x="0" y="288"/>
                    <a:pt x="0" y="207"/>
                  </a:cubicBezTo>
                  <a:cubicBezTo>
                    <a:pt x="0" y="190"/>
                    <a:pt x="2" y="173"/>
                    <a:pt x="6" y="157"/>
                  </a:cubicBezTo>
                  <a:cubicBezTo>
                    <a:pt x="28" y="67"/>
                    <a:pt x="110" y="0"/>
                    <a:pt x="20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7AB5"/>
                </a:gs>
                <a:gs pos="100000">
                  <a:srgbClr val="08A7EE">
                    <a:lumMod val="100000"/>
                  </a:srgbClr>
                </a:gs>
              </a:gsLst>
              <a:lin ang="16200000" scaled="0"/>
              <a:tileRect/>
            </a:gradFill>
            <a:ln w="9525" cap="flat" cmpd="sng" algn="ctr">
              <a:solidFill>
                <a:srgbClr val="0195F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27000"/>
                </a:srgbClr>
              </a:outerShdw>
            </a:effectLst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E7805F2-FD43-42C8-8C6B-642A4D5C4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837" y="2103515"/>
              <a:ext cx="1155700" cy="1168400"/>
              <a:chOff x="741363" y="2081213"/>
              <a:chExt cx="1155700" cy="11684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A5242EC-481B-4B9C-A1DB-172C0876E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363" y="2081213"/>
                <a:ext cx="1155700" cy="115887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195F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srgbClr val="000000">
                    <a:alpha val="26667"/>
                  </a:srgbClr>
                </a:outerShdw>
              </a:effectLst>
            </p:spPr>
            <p:txBody>
              <a:bodyPr lIns="82124" tIns="41061" rIns="82124" bIns="41061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1E208D42-ACA7-49DF-A0CF-38A580EC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38" y="2262188"/>
                <a:ext cx="987425" cy="987425"/>
              </a:xfrm>
              <a:custGeom>
                <a:avLst/>
                <a:gdLst>
                  <a:gd name="T0" fmla="*/ 0 w 265"/>
                  <a:gd name="T1" fmla="*/ 220 h 265"/>
                  <a:gd name="T2" fmla="*/ 110 w 265"/>
                  <a:gd name="T3" fmla="*/ 265 h 265"/>
                  <a:gd name="T4" fmla="*/ 265 w 265"/>
                  <a:gd name="T5" fmla="*/ 110 h 265"/>
                  <a:gd name="T6" fmla="*/ 220 w 265"/>
                  <a:gd name="T7" fmla="*/ 0 h 265"/>
                  <a:gd name="T8" fmla="*/ 0 w 265"/>
                  <a:gd name="T9" fmla="*/ 220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5" h="265">
                    <a:moveTo>
                      <a:pt x="0" y="220"/>
                    </a:moveTo>
                    <a:cubicBezTo>
                      <a:pt x="28" y="248"/>
                      <a:pt x="67" y="265"/>
                      <a:pt x="110" y="265"/>
                    </a:cubicBezTo>
                    <a:cubicBezTo>
                      <a:pt x="196" y="265"/>
                      <a:pt x="265" y="196"/>
                      <a:pt x="265" y="110"/>
                    </a:cubicBezTo>
                    <a:cubicBezTo>
                      <a:pt x="265" y="67"/>
                      <a:pt x="248" y="28"/>
                      <a:pt x="220" y="0"/>
                    </a:cubicBezTo>
                    <a:lnTo>
                      <a:pt x="0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315D">
                      <a:alpha val="2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CH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EA7283-88F8-498E-A1ED-711012E8964B}"/>
              </a:ext>
            </a:extLst>
          </p:cNvPr>
          <p:cNvGrpSpPr>
            <a:grpSpLocks/>
          </p:cNvGrpSpPr>
          <p:nvPr/>
        </p:nvGrpSpPr>
        <p:grpSpPr bwMode="auto">
          <a:xfrm>
            <a:off x="3917950" y="1644650"/>
            <a:ext cx="1547813" cy="2308225"/>
            <a:chOff x="2403476" y="1931988"/>
            <a:chExt cx="1547813" cy="2308225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8BD32ED9-C265-4FCD-A996-014222B4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6" y="1931988"/>
              <a:ext cx="1547813" cy="2308225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409" y="157"/>
                </a:cxn>
                <a:cxn ang="0">
                  <a:pos x="415" y="207"/>
                </a:cxn>
                <a:cxn ang="0">
                  <a:pos x="276" y="476"/>
                </a:cxn>
                <a:cxn ang="0">
                  <a:pos x="210" y="618"/>
                </a:cxn>
                <a:cxn ang="0">
                  <a:pos x="208" y="619"/>
                </a:cxn>
                <a:cxn ang="0">
                  <a:pos x="205" y="618"/>
                </a:cxn>
                <a:cxn ang="0">
                  <a:pos x="139" y="476"/>
                </a:cxn>
                <a:cxn ang="0">
                  <a:pos x="0" y="207"/>
                </a:cxn>
                <a:cxn ang="0">
                  <a:pos x="6" y="157"/>
                </a:cxn>
                <a:cxn ang="0">
                  <a:pos x="208" y="0"/>
                </a:cxn>
              </a:cxnLst>
              <a:rect l="0" t="0" r="r" b="b"/>
              <a:pathLst>
                <a:path w="415" h="619">
                  <a:moveTo>
                    <a:pt x="208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305" y="0"/>
                    <a:pt x="386" y="67"/>
                    <a:pt x="409" y="157"/>
                  </a:cubicBezTo>
                  <a:cubicBezTo>
                    <a:pt x="413" y="173"/>
                    <a:pt x="415" y="190"/>
                    <a:pt x="415" y="207"/>
                  </a:cubicBezTo>
                  <a:cubicBezTo>
                    <a:pt x="415" y="288"/>
                    <a:pt x="345" y="351"/>
                    <a:pt x="276" y="476"/>
                  </a:cubicBezTo>
                  <a:cubicBezTo>
                    <a:pt x="230" y="560"/>
                    <a:pt x="218" y="611"/>
                    <a:pt x="210" y="618"/>
                  </a:cubicBezTo>
                  <a:cubicBezTo>
                    <a:pt x="210" y="618"/>
                    <a:pt x="209" y="619"/>
                    <a:pt x="208" y="619"/>
                  </a:cubicBezTo>
                  <a:cubicBezTo>
                    <a:pt x="206" y="619"/>
                    <a:pt x="205" y="618"/>
                    <a:pt x="205" y="618"/>
                  </a:cubicBezTo>
                  <a:cubicBezTo>
                    <a:pt x="198" y="611"/>
                    <a:pt x="185" y="560"/>
                    <a:pt x="139" y="476"/>
                  </a:cubicBezTo>
                  <a:cubicBezTo>
                    <a:pt x="71" y="351"/>
                    <a:pt x="0" y="288"/>
                    <a:pt x="0" y="207"/>
                  </a:cubicBezTo>
                  <a:cubicBezTo>
                    <a:pt x="0" y="190"/>
                    <a:pt x="2" y="173"/>
                    <a:pt x="6" y="157"/>
                  </a:cubicBezTo>
                  <a:cubicBezTo>
                    <a:pt x="29" y="67"/>
                    <a:pt x="111" y="0"/>
                    <a:pt x="20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43E72"/>
                </a:gs>
                <a:gs pos="0">
                  <a:srgbClr val="0560B3"/>
                </a:gs>
              </a:gsLst>
              <a:lin ang="5400000" scaled="0"/>
              <a:tileRect/>
            </a:gradFill>
            <a:ln w="9525" cap="flat" cmpd="sng" algn="ctr">
              <a:solidFill>
                <a:srgbClr val="01568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t" rotWithShape="0">
                <a:prstClr val="black">
                  <a:alpha val="27000"/>
                </a:prstClr>
              </a:outerShdw>
            </a:effectLst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44360AE-AAAF-4B98-B2CA-383CD7BAB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7151" y="2081213"/>
              <a:ext cx="1160463" cy="1184275"/>
              <a:chOff x="2597151" y="2081213"/>
              <a:chExt cx="1160463" cy="118427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A86263F-183D-4C64-AA9B-3216AEDE2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7151" y="2081213"/>
                <a:ext cx="1160463" cy="115887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1568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lIns="82124" tIns="41061" rIns="82124" bIns="41061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id="{75A1DD70-6E51-408C-90F4-57B0F1400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1" y="2278063"/>
                <a:ext cx="989013" cy="987425"/>
              </a:xfrm>
              <a:custGeom>
                <a:avLst/>
                <a:gdLst>
                  <a:gd name="T0" fmla="*/ 0 w 265"/>
                  <a:gd name="T1" fmla="*/ 220 h 265"/>
                  <a:gd name="T2" fmla="*/ 110 w 265"/>
                  <a:gd name="T3" fmla="*/ 265 h 265"/>
                  <a:gd name="T4" fmla="*/ 265 w 265"/>
                  <a:gd name="T5" fmla="*/ 110 h 265"/>
                  <a:gd name="T6" fmla="*/ 220 w 265"/>
                  <a:gd name="T7" fmla="*/ 0 h 265"/>
                  <a:gd name="T8" fmla="*/ 0 w 265"/>
                  <a:gd name="T9" fmla="*/ 220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5" h="265">
                    <a:moveTo>
                      <a:pt x="0" y="220"/>
                    </a:moveTo>
                    <a:cubicBezTo>
                      <a:pt x="28" y="248"/>
                      <a:pt x="67" y="265"/>
                      <a:pt x="110" y="265"/>
                    </a:cubicBezTo>
                    <a:cubicBezTo>
                      <a:pt x="195" y="265"/>
                      <a:pt x="265" y="196"/>
                      <a:pt x="265" y="110"/>
                    </a:cubicBezTo>
                    <a:cubicBezTo>
                      <a:pt x="265" y="67"/>
                      <a:pt x="248" y="28"/>
                      <a:pt x="220" y="0"/>
                    </a:cubicBezTo>
                    <a:lnTo>
                      <a:pt x="0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315D">
                      <a:alpha val="2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CH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F83003-DEB4-483D-AF84-6930A6E506F0}"/>
              </a:ext>
            </a:extLst>
          </p:cNvPr>
          <p:cNvGrpSpPr>
            <a:grpSpLocks/>
          </p:cNvGrpSpPr>
          <p:nvPr/>
        </p:nvGrpSpPr>
        <p:grpSpPr bwMode="auto">
          <a:xfrm>
            <a:off x="5778500" y="1644650"/>
            <a:ext cx="1547813" cy="2308225"/>
            <a:chOff x="4264026" y="1931988"/>
            <a:chExt cx="1547813" cy="2308225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079C28B-67F0-49B1-BB25-806310AE6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026" y="1931988"/>
              <a:ext cx="1547813" cy="2308225"/>
            </a:xfrm>
            <a:custGeom>
              <a:avLst/>
              <a:gdLst/>
              <a:ahLst/>
              <a:cxnLst>
                <a:cxn ang="0">
                  <a:pos x="207" y="0"/>
                </a:cxn>
                <a:cxn ang="0">
                  <a:pos x="207" y="0"/>
                </a:cxn>
                <a:cxn ang="0">
                  <a:pos x="408" y="157"/>
                </a:cxn>
                <a:cxn ang="0">
                  <a:pos x="415" y="207"/>
                </a:cxn>
                <a:cxn ang="0">
                  <a:pos x="276" y="476"/>
                </a:cxn>
                <a:cxn ang="0">
                  <a:pos x="210" y="618"/>
                </a:cxn>
                <a:cxn ang="0">
                  <a:pos x="207" y="619"/>
                </a:cxn>
                <a:cxn ang="0">
                  <a:pos x="204" y="618"/>
                </a:cxn>
                <a:cxn ang="0">
                  <a:pos x="139" y="476"/>
                </a:cxn>
                <a:cxn ang="0">
                  <a:pos x="0" y="207"/>
                </a:cxn>
                <a:cxn ang="0">
                  <a:pos x="6" y="157"/>
                </a:cxn>
                <a:cxn ang="0">
                  <a:pos x="207" y="0"/>
                </a:cxn>
              </a:cxnLst>
              <a:rect l="0" t="0" r="r" b="b"/>
              <a:pathLst>
                <a:path w="415" h="619">
                  <a:moveTo>
                    <a:pt x="207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304" y="0"/>
                    <a:pt x="386" y="67"/>
                    <a:pt x="408" y="157"/>
                  </a:cubicBezTo>
                  <a:cubicBezTo>
                    <a:pt x="412" y="173"/>
                    <a:pt x="415" y="190"/>
                    <a:pt x="415" y="207"/>
                  </a:cubicBezTo>
                  <a:cubicBezTo>
                    <a:pt x="415" y="288"/>
                    <a:pt x="344" y="351"/>
                    <a:pt x="276" y="476"/>
                  </a:cubicBezTo>
                  <a:cubicBezTo>
                    <a:pt x="230" y="560"/>
                    <a:pt x="217" y="611"/>
                    <a:pt x="210" y="618"/>
                  </a:cubicBezTo>
                  <a:cubicBezTo>
                    <a:pt x="210" y="618"/>
                    <a:pt x="209" y="619"/>
                    <a:pt x="207" y="619"/>
                  </a:cubicBezTo>
                  <a:cubicBezTo>
                    <a:pt x="206" y="619"/>
                    <a:pt x="204" y="618"/>
                    <a:pt x="204" y="618"/>
                  </a:cubicBezTo>
                  <a:cubicBezTo>
                    <a:pt x="197" y="611"/>
                    <a:pt x="185" y="560"/>
                    <a:pt x="139" y="476"/>
                  </a:cubicBezTo>
                  <a:cubicBezTo>
                    <a:pt x="70" y="351"/>
                    <a:pt x="0" y="288"/>
                    <a:pt x="0" y="207"/>
                  </a:cubicBezTo>
                  <a:cubicBezTo>
                    <a:pt x="0" y="190"/>
                    <a:pt x="2" y="173"/>
                    <a:pt x="6" y="157"/>
                  </a:cubicBezTo>
                  <a:cubicBezTo>
                    <a:pt x="29" y="67"/>
                    <a:pt x="110" y="0"/>
                    <a:pt x="20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93667"/>
                </a:gs>
                <a:gs pos="100000">
                  <a:srgbClr val="011E39"/>
                </a:gs>
              </a:gsLst>
              <a:lin ang="5400000" scaled="0"/>
              <a:tileRect/>
            </a:gradFill>
            <a:ln>
              <a:solidFill>
                <a:srgbClr val="013253"/>
              </a:solidFill>
            </a:ln>
            <a:effectLst>
              <a:outerShdw blurRad="38100" dist="25400" dir="5400000" algn="ctr" rotWithShape="0">
                <a:srgbClr val="000000">
                  <a:alpha val="27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F1CBAFC-3FA7-49E3-A475-B711634C49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7701" y="2081213"/>
              <a:ext cx="1160463" cy="1171575"/>
              <a:chOff x="4457701" y="2081213"/>
              <a:chExt cx="1160463" cy="117157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9B70C71-AF03-49D6-B405-04ADFF637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701" y="2081213"/>
                <a:ext cx="1160463" cy="115887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1325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lIns="82124" tIns="41061" rIns="82124" bIns="41061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0784207C-8F1C-408A-9FFD-74F6767C1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6" y="2265363"/>
                <a:ext cx="992188" cy="987425"/>
              </a:xfrm>
              <a:custGeom>
                <a:avLst/>
                <a:gdLst>
                  <a:gd name="T0" fmla="*/ 0 w 266"/>
                  <a:gd name="T1" fmla="*/ 220 h 265"/>
                  <a:gd name="T2" fmla="*/ 110 w 266"/>
                  <a:gd name="T3" fmla="*/ 265 h 265"/>
                  <a:gd name="T4" fmla="*/ 266 w 266"/>
                  <a:gd name="T5" fmla="*/ 110 h 265"/>
                  <a:gd name="T6" fmla="*/ 220 w 266"/>
                  <a:gd name="T7" fmla="*/ 0 h 265"/>
                  <a:gd name="T8" fmla="*/ 0 w 266"/>
                  <a:gd name="T9" fmla="*/ 220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0" y="220"/>
                    </a:moveTo>
                    <a:cubicBezTo>
                      <a:pt x="28" y="248"/>
                      <a:pt x="67" y="265"/>
                      <a:pt x="110" y="265"/>
                    </a:cubicBezTo>
                    <a:cubicBezTo>
                      <a:pt x="196" y="265"/>
                      <a:pt x="266" y="196"/>
                      <a:pt x="266" y="110"/>
                    </a:cubicBezTo>
                    <a:cubicBezTo>
                      <a:pt x="266" y="67"/>
                      <a:pt x="248" y="28"/>
                      <a:pt x="220" y="0"/>
                    </a:cubicBezTo>
                    <a:lnTo>
                      <a:pt x="0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C16">
                      <a:alpha val="349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CH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ED695-F3EA-4AE2-9A92-06D48C7CD93D}"/>
              </a:ext>
            </a:extLst>
          </p:cNvPr>
          <p:cNvGrpSpPr>
            <a:grpSpLocks/>
          </p:cNvGrpSpPr>
          <p:nvPr/>
        </p:nvGrpSpPr>
        <p:grpSpPr bwMode="auto">
          <a:xfrm>
            <a:off x="7635875" y="1644650"/>
            <a:ext cx="1546225" cy="2308225"/>
            <a:chOff x="6121401" y="1931988"/>
            <a:chExt cx="1546225" cy="2308225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321C2D8-1251-4A95-8345-11956FC31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1931988"/>
              <a:ext cx="1546225" cy="2308225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409" y="157"/>
                </a:cxn>
                <a:cxn ang="0">
                  <a:pos x="415" y="207"/>
                </a:cxn>
                <a:cxn ang="0">
                  <a:pos x="276" y="476"/>
                </a:cxn>
                <a:cxn ang="0">
                  <a:pos x="211" y="618"/>
                </a:cxn>
                <a:cxn ang="0">
                  <a:pos x="208" y="619"/>
                </a:cxn>
                <a:cxn ang="0">
                  <a:pos x="205" y="618"/>
                </a:cxn>
                <a:cxn ang="0">
                  <a:pos x="139" y="476"/>
                </a:cxn>
                <a:cxn ang="0">
                  <a:pos x="0" y="207"/>
                </a:cxn>
                <a:cxn ang="0">
                  <a:pos x="7" y="157"/>
                </a:cxn>
                <a:cxn ang="0">
                  <a:pos x="208" y="0"/>
                </a:cxn>
              </a:cxnLst>
              <a:rect l="0" t="0" r="r" b="b"/>
              <a:pathLst>
                <a:path w="415" h="619">
                  <a:moveTo>
                    <a:pt x="208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305" y="0"/>
                    <a:pt x="386" y="67"/>
                    <a:pt x="409" y="157"/>
                  </a:cubicBezTo>
                  <a:cubicBezTo>
                    <a:pt x="413" y="173"/>
                    <a:pt x="415" y="190"/>
                    <a:pt x="415" y="207"/>
                  </a:cubicBezTo>
                  <a:cubicBezTo>
                    <a:pt x="415" y="288"/>
                    <a:pt x="345" y="351"/>
                    <a:pt x="276" y="476"/>
                  </a:cubicBezTo>
                  <a:cubicBezTo>
                    <a:pt x="230" y="560"/>
                    <a:pt x="218" y="611"/>
                    <a:pt x="211" y="618"/>
                  </a:cubicBezTo>
                  <a:cubicBezTo>
                    <a:pt x="211" y="618"/>
                    <a:pt x="209" y="619"/>
                    <a:pt x="208" y="619"/>
                  </a:cubicBezTo>
                  <a:cubicBezTo>
                    <a:pt x="206" y="619"/>
                    <a:pt x="205" y="618"/>
                    <a:pt x="205" y="618"/>
                  </a:cubicBezTo>
                  <a:cubicBezTo>
                    <a:pt x="198" y="611"/>
                    <a:pt x="185" y="560"/>
                    <a:pt x="139" y="476"/>
                  </a:cubicBezTo>
                  <a:cubicBezTo>
                    <a:pt x="71" y="351"/>
                    <a:pt x="0" y="288"/>
                    <a:pt x="0" y="207"/>
                  </a:cubicBezTo>
                  <a:cubicBezTo>
                    <a:pt x="0" y="190"/>
                    <a:pt x="3" y="173"/>
                    <a:pt x="7" y="157"/>
                  </a:cubicBezTo>
                  <a:cubicBezTo>
                    <a:pt x="29" y="67"/>
                    <a:pt x="111" y="0"/>
                    <a:pt x="208" y="0"/>
                  </a:cubicBezTo>
                  <a:close/>
                </a:path>
              </a:pathLst>
            </a:custGeom>
            <a:gradFill>
              <a:gsLst>
                <a:gs pos="0">
                  <a:srgbClr val="0199A1"/>
                </a:gs>
                <a:gs pos="100000">
                  <a:srgbClr val="015E63"/>
                </a:gs>
              </a:gsLst>
              <a:lin ang="5400000" scaled="0"/>
            </a:gradFill>
            <a:ln w="9525" cap="flat" cmpd="sng" algn="ctr">
              <a:solidFill>
                <a:srgbClr val="048C8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27000"/>
                </a:srgbClr>
              </a:outerShdw>
            </a:effectLst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sz="2400" dirty="0">
                <a:latin typeface="Arial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D22FC4-9537-48AD-902F-BC5BDF0FDE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5076" y="2081213"/>
              <a:ext cx="1158875" cy="1168400"/>
              <a:chOff x="6315076" y="2081213"/>
              <a:chExt cx="1158875" cy="11684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470E546-8626-42E2-9891-7AE51F249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5076" y="2081213"/>
                <a:ext cx="1158875" cy="115887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048C8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400" dir="5400000" algn="t" rotWithShape="0">
                  <a:prstClr val="black">
                    <a:alpha val="27000"/>
                  </a:prstClr>
                </a:outerShdw>
              </a:effectLst>
            </p:spPr>
            <p:txBody>
              <a:bodyPr lIns="82124" tIns="41061" rIns="82124" bIns="41061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  <a:defRPr/>
                </a:pPr>
                <a:endParaRPr lang="en-US" sz="2400" dirty="0">
                  <a:latin typeface="Arial" charset="0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DC184C07-79F1-43A0-B090-7CB35C2E6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6" y="2262188"/>
                <a:ext cx="987425" cy="987425"/>
              </a:xfrm>
              <a:custGeom>
                <a:avLst/>
                <a:gdLst>
                  <a:gd name="T0" fmla="*/ 0 w 265"/>
                  <a:gd name="T1" fmla="*/ 220 h 265"/>
                  <a:gd name="T2" fmla="*/ 110 w 265"/>
                  <a:gd name="T3" fmla="*/ 265 h 265"/>
                  <a:gd name="T4" fmla="*/ 265 w 265"/>
                  <a:gd name="T5" fmla="*/ 110 h 265"/>
                  <a:gd name="T6" fmla="*/ 220 w 265"/>
                  <a:gd name="T7" fmla="*/ 0 h 265"/>
                  <a:gd name="T8" fmla="*/ 0 w 265"/>
                  <a:gd name="T9" fmla="*/ 220 h 2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5" h="265">
                    <a:moveTo>
                      <a:pt x="0" y="220"/>
                    </a:moveTo>
                    <a:cubicBezTo>
                      <a:pt x="28" y="248"/>
                      <a:pt x="67" y="265"/>
                      <a:pt x="110" y="265"/>
                    </a:cubicBezTo>
                    <a:cubicBezTo>
                      <a:pt x="196" y="265"/>
                      <a:pt x="265" y="196"/>
                      <a:pt x="265" y="110"/>
                    </a:cubicBezTo>
                    <a:cubicBezTo>
                      <a:pt x="265" y="67"/>
                      <a:pt x="248" y="28"/>
                      <a:pt x="220" y="0"/>
                    </a:cubicBezTo>
                    <a:lnTo>
                      <a:pt x="0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1315D">
                      <a:alpha val="2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CH"/>
              </a:p>
            </p:txBody>
          </p:sp>
        </p:grpSp>
      </p:grpSp>
      <p:pic>
        <p:nvPicPr>
          <p:cNvPr id="40" name="Content Placeholder 39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0CEC5737-2B91-41A2-B1EF-A53262CCA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38" y="2036651"/>
            <a:ext cx="1155700" cy="680117"/>
          </a:xfr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31F39620-D91F-4834-B459-18E83471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95" y="1964430"/>
            <a:ext cx="2164805" cy="80390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F79A3A1-63B4-44F8-9091-4791382D8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535" y="2042998"/>
            <a:ext cx="660627" cy="660627"/>
          </a:xfrm>
          <a:prstGeom prst="rect">
            <a:avLst/>
          </a:prstGeom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CF7F8EF6-C59A-4509-AFEA-6148C286F5C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F0E15"/>
              </a:clrFrom>
              <a:clrTo>
                <a:srgbClr val="0F0E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941324"/>
            <a:ext cx="759542" cy="8042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2FC03E9-C44F-4162-B661-D0A6551BA682}"/>
              </a:ext>
            </a:extLst>
          </p:cNvPr>
          <p:cNvSpPr txBox="1"/>
          <p:nvPr/>
        </p:nvSpPr>
        <p:spPr>
          <a:xfrm>
            <a:off x="731837" y="6021659"/>
            <a:ext cx="10728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Img</a:t>
            </a:r>
            <a:r>
              <a:rPr lang="en-US" sz="1200" dirty="0"/>
              <a:t>. Ref. commons.wikimedia.org</a:t>
            </a:r>
            <a:endParaRPr lang="de-CH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7F8B5-7490-4159-B769-BDD25FB9B573}"/>
              </a:ext>
            </a:extLst>
          </p:cNvPr>
          <p:cNvSpPr txBox="1"/>
          <p:nvPr/>
        </p:nvSpPr>
        <p:spPr>
          <a:xfrm>
            <a:off x="1771650" y="3784639"/>
            <a:ext cx="4200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Data</a:t>
            </a:r>
            <a:endParaRPr lang="de-CH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1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6AFA-BF3E-4B0C-A0AB-BBD048B6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Content Placeholder 7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77D39EF1-645A-4C43-B3BC-246D2EBEB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3" y="2309547"/>
            <a:ext cx="1529342" cy="900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326E-B716-4944-9165-20B5E7DC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FA99B-106E-47F9-90B7-77527646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49109-505D-4B61-A8E9-D6C1C278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CADE1D-76D8-4F5A-8B7F-6B23EF939FE8}"/>
                  </a:ext>
                </a:extLst>
              </p14:cNvPr>
              <p14:cNvContentPartPr/>
              <p14:nvPr/>
            </p14:nvContentPartPr>
            <p14:xfrm>
              <a:off x="1313405" y="2952535"/>
              <a:ext cx="244080" cy="144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CADE1D-76D8-4F5A-8B7F-6B23EF939F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5405" y="2934895"/>
                <a:ext cx="279720" cy="147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88ECA88-805D-4D0E-BE72-4DCAE7975181}"/>
              </a:ext>
            </a:extLst>
          </p:cNvPr>
          <p:cNvGrpSpPr/>
          <p:nvPr/>
        </p:nvGrpSpPr>
        <p:grpSpPr>
          <a:xfrm>
            <a:off x="1143485" y="4430335"/>
            <a:ext cx="281520" cy="316080"/>
            <a:chOff x="1820868" y="5336270"/>
            <a:chExt cx="28152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6EAC3F-D67A-4A5F-B016-72E49206F009}"/>
                    </a:ext>
                  </a:extLst>
                </p14:cNvPr>
                <p14:cNvContentPartPr/>
                <p14:nvPr/>
              </p14:nvContentPartPr>
              <p14:xfrm>
                <a:off x="1820868" y="5336270"/>
                <a:ext cx="127800" cy="15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6EAC3F-D67A-4A5F-B016-72E49206F0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6548" y="5331950"/>
                  <a:ext cx="136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60E4E9-2299-4DDD-96FF-D17843343E63}"/>
                    </a:ext>
                  </a:extLst>
                </p14:cNvPr>
                <p14:cNvContentPartPr/>
                <p14:nvPr/>
              </p14:nvContentPartPr>
              <p14:xfrm>
                <a:off x="1835268" y="5489270"/>
                <a:ext cx="12780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60E4E9-2299-4DDD-96FF-D17843343E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0948" y="5484950"/>
                  <a:ext cx="136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20B586-F67F-4E52-8005-45BECF4F7F1D}"/>
                    </a:ext>
                  </a:extLst>
                </p14:cNvPr>
                <p14:cNvContentPartPr/>
                <p14:nvPr/>
              </p14:nvContentPartPr>
              <p14:xfrm>
                <a:off x="1979628" y="5420870"/>
                <a:ext cx="94320" cy="142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20B586-F67F-4E52-8005-45BECF4F7F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5308" y="5416550"/>
                  <a:ext cx="102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774861-9126-492E-999A-1A394FA26FE9}"/>
                    </a:ext>
                  </a:extLst>
                </p14:cNvPr>
                <p14:cNvContentPartPr/>
                <p14:nvPr/>
              </p14:nvContentPartPr>
              <p14:xfrm>
                <a:off x="1949748" y="5367950"/>
                <a:ext cx="152640" cy="9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774861-9126-492E-999A-1A394FA26F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5428" y="5363630"/>
                  <a:ext cx="161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E8CD86-83A7-4778-89CC-1086B764FB70}"/>
                    </a:ext>
                  </a:extLst>
                </p14:cNvPr>
                <p14:cNvContentPartPr/>
                <p14:nvPr/>
              </p14:nvContentPartPr>
              <p14:xfrm>
                <a:off x="1821588" y="5529590"/>
                <a:ext cx="7200" cy="5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E8CD86-83A7-4778-89CC-1086B764FB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268" y="5525270"/>
                  <a:ext cx="15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F25FE9-9A0F-49CB-9192-C63E4F0ABF2C}"/>
                    </a:ext>
                  </a:extLst>
                </p14:cNvPr>
                <p14:cNvContentPartPr/>
                <p14:nvPr/>
              </p14:nvContentPartPr>
              <p14:xfrm>
                <a:off x="1946868" y="5585390"/>
                <a:ext cx="1080" cy="6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F25FE9-9A0F-49CB-9192-C63E4F0ABF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2548" y="5581070"/>
                  <a:ext cx="9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ABDC69-3399-4258-8004-09E933D778C1}"/>
                    </a:ext>
                  </a:extLst>
                </p14:cNvPr>
                <p14:cNvContentPartPr/>
                <p14:nvPr/>
              </p14:nvContentPartPr>
              <p14:xfrm>
                <a:off x="1834908" y="5590430"/>
                <a:ext cx="89280" cy="6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ABDC69-3399-4258-8004-09E933D77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0588" y="5586110"/>
                  <a:ext cx="97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3D90F6-F0EB-4206-9096-E30C062012D0}"/>
                    </a:ext>
                  </a:extLst>
                </p14:cNvPr>
                <p14:cNvContentPartPr/>
                <p14:nvPr/>
              </p14:nvContentPartPr>
              <p14:xfrm>
                <a:off x="2077188" y="5455070"/>
                <a:ext cx="1008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3D90F6-F0EB-4206-9096-E30C062012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72868" y="5450750"/>
                  <a:ext cx="18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D4FFF1-1A49-4D08-A22E-B43FCFA40D22}"/>
                    </a:ext>
                  </a:extLst>
                </p14:cNvPr>
                <p14:cNvContentPartPr/>
                <p14:nvPr/>
              </p14:nvContentPartPr>
              <p14:xfrm>
                <a:off x="1985028" y="5518070"/>
                <a:ext cx="9828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D4FFF1-1A49-4D08-A22E-B43FCFA40D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0708" y="5513750"/>
                  <a:ext cx="1069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CC3937-40CF-4B82-AD2A-312A79D4F0AA}"/>
              </a:ext>
            </a:extLst>
          </p:cNvPr>
          <p:cNvGrpSpPr/>
          <p:nvPr/>
        </p:nvGrpSpPr>
        <p:grpSpPr>
          <a:xfrm>
            <a:off x="1163600" y="4479859"/>
            <a:ext cx="226080" cy="213120"/>
            <a:chOff x="1840983" y="5385794"/>
            <a:chExt cx="22608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A5B715-5FBE-4AF0-AFC6-C08064913C8A}"/>
                    </a:ext>
                  </a:extLst>
                </p14:cNvPr>
                <p14:cNvContentPartPr/>
                <p14:nvPr/>
              </p14:nvContentPartPr>
              <p14:xfrm>
                <a:off x="1853223" y="5459594"/>
                <a:ext cx="18360" cy="2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A5B715-5FBE-4AF0-AFC6-C08064913C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48903" y="5455274"/>
                  <a:ext cx="27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1A6D75-5C3F-4154-86B2-A7AA9471EC65}"/>
                    </a:ext>
                  </a:extLst>
                </p14:cNvPr>
                <p14:cNvContentPartPr/>
                <p14:nvPr/>
              </p14:nvContentPartPr>
              <p14:xfrm>
                <a:off x="1874103" y="5415674"/>
                <a:ext cx="38160" cy="3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1A6D75-5C3F-4154-86B2-A7AA9471EC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69783" y="5411354"/>
                  <a:ext cx="4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F51FFA-B254-44F3-AF34-0AFA2A17B661}"/>
                    </a:ext>
                  </a:extLst>
                </p14:cNvPr>
                <p14:cNvContentPartPr/>
                <p14:nvPr/>
              </p14:nvContentPartPr>
              <p14:xfrm>
                <a:off x="1911183" y="5385794"/>
                <a:ext cx="23760" cy="3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F51FFA-B254-44F3-AF34-0AFA2A17B6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6863" y="5381474"/>
                  <a:ext cx="32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C3B5B0-4610-4A70-8057-8FDFD6532126}"/>
                    </a:ext>
                  </a:extLst>
                </p14:cNvPr>
                <p14:cNvContentPartPr/>
                <p14:nvPr/>
              </p14:nvContentPartPr>
              <p14:xfrm>
                <a:off x="1874463" y="5475434"/>
                <a:ext cx="43920" cy="46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C3B5B0-4610-4A70-8057-8FDFD65321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70143" y="5471114"/>
                  <a:ext cx="52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EAA69C-B712-43AA-A655-A52D2B2690D9}"/>
                    </a:ext>
                  </a:extLst>
                </p14:cNvPr>
                <p14:cNvContentPartPr/>
                <p14:nvPr/>
              </p14:nvContentPartPr>
              <p14:xfrm>
                <a:off x="1913343" y="5424674"/>
                <a:ext cx="47880" cy="50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EAA69C-B712-43AA-A655-A52D2B2690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09023" y="5420354"/>
                  <a:ext cx="56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7B7914-B2E8-458D-940C-CA1D854981B0}"/>
                    </a:ext>
                  </a:extLst>
                </p14:cNvPr>
                <p14:cNvContentPartPr/>
                <p14:nvPr/>
              </p14:nvContentPartPr>
              <p14:xfrm>
                <a:off x="1981743" y="5441594"/>
                <a:ext cx="45360" cy="2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7B7914-B2E8-458D-940C-CA1D854981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7423" y="5437274"/>
                  <a:ext cx="54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953147-FEC0-40C0-A049-335BFC70DE2D}"/>
                    </a:ext>
                  </a:extLst>
                </p14:cNvPr>
                <p14:cNvContentPartPr/>
                <p14:nvPr/>
              </p14:nvContentPartPr>
              <p14:xfrm>
                <a:off x="1953663" y="5405234"/>
                <a:ext cx="30240" cy="3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953147-FEC0-40C0-A049-335BFC70DE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9343" y="5400914"/>
                  <a:ext cx="38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4BAA7E-3C44-437D-9F61-850EE24B0D9E}"/>
                    </a:ext>
                  </a:extLst>
                </p14:cNvPr>
                <p14:cNvContentPartPr/>
                <p14:nvPr/>
              </p14:nvContentPartPr>
              <p14:xfrm>
                <a:off x="1923063" y="5498834"/>
                <a:ext cx="3456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4BAA7E-3C44-437D-9F61-850EE24B0D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8743" y="5494514"/>
                  <a:ext cx="4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CB7F5E-DA77-4D92-8333-57C357C6B4E7}"/>
                    </a:ext>
                  </a:extLst>
                </p14:cNvPr>
                <p14:cNvContentPartPr/>
                <p14:nvPr/>
              </p14:nvContentPartPr>
              <p14:xfrm>
                <a:off x="1956543" y="5465354"/>
                <a:ext cx="38160" cy="40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CB7F5E-DA77-4D92-8333-57C357C6B4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2223" y="5461034"/>
                  <a:ext cx="46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8CB707-BB99-475D-9D71-75BFEEC33A68}"/>
                    </a:ext>
                  </a:extLst>
                </p14:cNvPr>
                <p14:cNvContentPartPr/>
                <p14:nvPr/>
              </p14:nvContentPartPr>
              <p14:xfrm>
                <a:off x="1840983" y="5539154"/>
                <a:ext cx="23400" cy="36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8CB707-BB99-475D-9D71-75BFEEC33A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36663" y="5534834"/>
                  <a:ext cx="32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B5A7DD-AD13-4E76-BAF0-A0E7EE6CC3FD}"/>
                    </a:ext>
                  </a:extLst>
                </p14:cNvPr>
                <p14:cNvContentPartPr/>
                <p14:nvPr/>
              </p14:nvContentPartPr>
              <p14:xfrm>
                <a:off x="1879503" y="5559314"/>
                <a:ext cx="27360" cy="39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B5A7DD-AD13-4E76-BAF0-A0E7EE6CC3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5183" y="5554994"/>
                  <a:ext cx="36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DB8F77-99BC-448C-A9E3-8FD034C8E53B}"/>
                    </a:ext>
                  </a:extLst>
                </p14:cNvPr>
                <p14:cNvContentPartPr/>
                <p14:nvPr/>
              </p14:nvContentPartPr>
              <p14:xfrm>
                <a:off x="1977423" y="5539874"/>
                <a:ext cx="48600" cy="49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DB8F77-99BC-448C-A9E3-8FD034C8E5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73103" y="5535554"/>
                  <a:ext cx="57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48940F-AC77-4E79-8340-E3A5AA28A89D}"/>
                    </a:ext>
                  </a:extLst>
                </p14:cNvPr>
                <p14:cNvContentPartPr/>
                <p14:nvPr/>
              </p14:nvContentPartPr>
              <p14:xfrm>
                <a:off x="2035743" y="5490914"/>
                <a:ext cx="31320" cy="4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48940F-AC77-4E79-8340-E3A5AA28A8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31423" y="5486594"/>
                  <a:ext cx="399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695AC9-A8D2-4D6D-812D-D73E2365EB3B}"/>
                  </a:ext>
                </a:extLst>
              </p14:cNvPr>
              <p14:cNvContentPartPr/>
              <p14:nvPr/>
            </p14:nvContentPartPr>
            <p14:xfrm>
              <a:off x="1108160" y="4671019"/>
              <a:ext cx="30600" cy="45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695AC9-A8D2-4D6D-812D-D73E2365EB3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3840" y="4666699"/>
                <a:ext cx="39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7B879AC-69A3-4FA6-A601-050540B9E470}"/>
                  </a:ext>
                </a:extLst>
              </p14:cNvPr>
              <p14:cNvContentPartPr/>
              <p14:nvPr/>
            </p14:nvContentPartPr>
            <p14:xfrm>
              <a:off x="1128680" y="4724659"/>
              <a:ext cx="95760" cy="57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7B879AC-69A3-4FA6-A601-050540B9E4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4360" y="4720339"/>
                <a:ext cx="104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105A5B6-98C8-4070-8C53-5DAB86E0FB9E}"/>
                  </a:ext>
                </a:extLst>
              </p14:cNvPr>
              <p14:cNvContentPartPr/>
              <p14:nvPr/>
            </p14:nvContentPartPr>
            <p14:xfrm>
              <a:off x="1250360" y="4618459"/>
              <a:ext cx="166680" cy="183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105A5B6-98C8-4070-8C53-5DAB86E0FB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46040" y="4614139"/>
                <a:ext cx="1753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A57456C-0C6E-47E1-8CB9-7A8E9162D386}"/>
                  </a:ext>
                </a:extLst>
              </p14:cNvPr>
              <p14:cNvContentPartPr/>
              <p14:nvPr/>
            </p14:nvContentPartPr>
            <p14:xfrm>
              <a:off x="2351240" y="2981899"/>
              <a:ext cx="130680" cy="140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A57456C-0C6E-47E1-8CB9-7A8E9162D3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33600" y="2964259"/>
                <a:ext cx="166320" cy="144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CDDEE32A-29F5-4AEC-844B-D22FA278B9F4}"/>
              </a:ext>
            </a:extLst>
          </p:cNvPr>
          <p:cNvGrpSpPr/>
          <p:nvPr/>
        </p:nvGrpSpPr>
        <p:grpSpPr>
          <a:xfrm>
            <a:off x="2175920" y="4503619"/>
            <a:ext cx="462600" cy="509400"/>
            <a:chOff x="2853303" y="5409554"/>
            <a:chExt cx="46260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CE2795-B1CD-4676-8EED-A445D045D410}"/>
                    </a:ext>
                  </a:extLst>
                </p14:cNvPr>
                <p14:cNvContentPartPr/>
                <p14:nvPr/>
              </p14:nvContentPartPr>
              <p14:xfrm>
                <a:off x="2853303" y="5409554"/>
                <a:ext cx="127440" cy="241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CE2795-B1CD-4676-8EED-A445D045D4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48983" y="5405234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D99895-7030-4615-A1EB-9CAF42A4C998}"/>
                    </a:ext>
                  </a:extLst>
                </p14:cNvPr>
                <p14:cNvContentPartPr/>
                <p14:nvPr/>
              </p14:nvContentPartPr>
              <p14:xfrm>
                <a:off x="2885343" y="5665154"/>
                <a:ext cx="177840" cy="11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D99895-7030-4615-A1EB-9CAF42A4C9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1023" y="5660834"/>
                  <a:ext cx="186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9A4A12-92A0-4E49-B584-506A60F1546A}"/>
                    </a:ext>
                  </a:extLst>
                </p14:cNvPr>
                <p14:cNvContentPartPr/>
                <p14:nvPr/>
              </p14:nvContentPartPr>
              <p14:xfrm>
                <a:off x="3103863" y="5517554"/>
                <a:ext cx="177120" cy="224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9A4A12-92A0-4E49-B584-506A60F154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99543" y="5513234"/>
                  <a:ext cx="185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762333-DFFA-41D9-A9E3-DAB5795675C7}"/>
                    </a:ext>
                  </a:extLst>
                </p14:cNvPr>
                <p14:cNvContentPartPr/>
                <p14:nvPr/>
              </p14:nvContentPartPr>
              <p14:xfrm>
                <a:off x="3030423" y="5422154"/>
                <a:ext cx="285480" cy="146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762333-DFFA-41D9-A9E3-DAB5795675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26103" y="5417834"/>
                  <a:ext cx="294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33B166-552E-412D-BCE4-35189F4EB63E}"/>
                    </a:ext>
                  </a:extLst>
                </p14:cNvPr>
                <p14:cNvContentPartPr/>
                <p14:nvPr/>
              </p14:nvContentPartPr>
              <p14:xfrm>
                <a:off x="2857263" y="5680994"/>
                <a:ext cx="18720" cy="19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33B166-552E-412D-BCE4-35189F4EB6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52943" y="5676674"/>
                  <a:ext cx="27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D30A79-20D9-4D44-9966-662D18770273}"/>
                    </a:ext>
                  </a:extLst>
                </p14:cNvPr>
                <p14:cNvContentPartPr/>
                <p14:nvPr/>
              </p14:nvContentPartPr>
              <p14:xfrm>
                <a:off x="3084783" y="5765954"/>
                <a:ext cx="9720" cy="15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D30A79-20D9-4D44-9966-662D187702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0463" y="5761634"/>
                  <a:ext cx="18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2011DE-DF11-477C-9AF9-B18C5DB44CAA}"/>
                    </a:ext>
                  </a:extLst>
                </p14:cNvPr>
                <p14:cNvContentPartPr/>
                <p14:nvPr/>
              </p14:nvContentPartPr>
              <p14:xfrm>
                <a:off x="2892183" y="5808794"/>
                <a:ext cx="151200" cy="9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2011DE-DF11-477C-9AF9-B18C5DB44C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87863" y="5804474"/>
                  <a:ext cx="159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C60711-E546-4AF6-B5C0-6DD5C18F27D2}"/>
                    </a:ext>
                  </a:extLst>
                </p14:cNvPr>
                <p14:cNvContentPartPr/>
                <p14:nvPr/>
              </p14:nvContentPartPr>
              <p14:xfrm>
                <a:off x="3141303" y="5704394"/>
                <a:ext cx="160560" cy="178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C60711-E546-4AF6-B5C0-6DD5C18F27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6983" y="5700074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4D54417-7275-4174-B6BC-F45934A5B1A1}"/>
                    </a:ext>
                  </a:extLst>
                </p14:cNvPr>
                <p14:cNvContentPartPr/>
                <p14:nvPr/>
              </p14:nvContentPartPr>
              <p14:xfrm>
                <a:off x="3279903" y="5552114"/>
                <a:ext cx="10800" cy="168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4D54417-7275-4174-B6BC-F45934A5B1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75583" y="5547794"/>
                  <a:ext cx="194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81DDCEF-FC82-49D8-BEB9-992AB802F59C}"/>
                  </a:ext>
                </a:extLst>
              </p14:cNvPr>
              <p14:cNvContentPartPr/>
              <p14:nvPr/>
            </p14:nvContentPartPr>
            <p14:xfrm>
              <a:off x="2272637" y="4575349"/>
              <a:ext cx="213120" cy="196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81DDCEF-FC82-49D8-BEB9-992AB802F59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54997" y="4539709"/>
                <a:ext cx="2487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2BE3603-FA27-467E-B391-F21E8C92D383}"/>
                  </a:ext>
                </a:extLst>
              </p14:cNvPr>
              <p14:cNvContentPartPr/>
              <p14:nvPr/>
            </p14:nvContentPartPr>
            <p14:xfrm>
              <a:off x="2473157" y="4749229"/>
              <a:ext cx="91080" cy="116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2BE3603-FA27-467E-B391-F21E8C92D38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55157" y="4713589"/>
                <a:ext cx="12672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0A3A3D7-E6C7-4DA6-9D78-775EAE06784C}"/>
              </a:ext>
            </a:extLst>
          </p:cNvPr>
          <p:cNvGrpSpPr/>
          <p:nvPr/>
        </p:nvGrpSpPr>
        <p:grpSpPr>
          <a:xfrm>
            <a:off x="731837" y="4872349"/>
            <a:ext cx="1064160" cy="528480"/>
            <a:chOff x="1409220" y="5778284"/>
            <a:chExt cx="1064160" cy="528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9F51B0-0EC9-40AB-B35B-CF5390D60758}"/>
                    </a:ext>
                  </a:extLst>
                </p14:cNvPr>
                <p14:cNvContentPartPr/>
                <p14:nvPr/>
              </p14:nvContentPartPr>
              <p14:xfrm>
                <a:off x="1466460" y="5796644"/>
                <a:ext cx="5760" cy="155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9F51B0-0EC9-40AB-B35B-CF5390D607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48820" y="5778644"/>
                  <a:ext cx="41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70187DF-6B1B-4626-B49D-022812064C2D}"/>
                    </a:ext>
                  </a:extLst>
                </p14:cNvPr>
                <p14:cNvContentPartPr/>
                <p14:nvPr/>
              </p14:nvContentPartPr>
              <p14:xfrm>
                <a:off x="1409220" y="5778284"/>
                <a:ext cx="118080" cy="18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70187DF-6B1B-4626-B49D-022812064C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91580" y="5760284"/>
                  <a:ext cx="153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D064EF8-5C78-415F-B521-D888435415D9}"/>
                    </a:ext>
                  </a:extLst>
                </p14:cNvPr>
                <p14:cNvContentPartPr/>
                <p14:nvPr/>
              </p14:nvContentPartPr>
              <p14:xfrm>
                <a:off x="1531260" y="5879444"/>
                <a:ext cx="67680" cy="110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D064EF8-5C78-415F-B521-D888435415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13260" y="5861444"/>
                  <a:ext cx="103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C25041F-EAF3-4FC8-8D24-1549F6FDE053}"/>
                    </a:ext>
                  </a:extLst>
                </p14:cNvPr>
                <p14:cNvContentPartPr/>
                <p14:nvPr/>
              </p14:nvContentPartPr>
              <p14:xfrm>
                <a:off x="1660860" y="5878724"/>
                <a:ext cx="122760" cy="94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C25041F-EAF3-4FC8-8D24-1549F6FDE0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43220" y="5861084"/>
                  <a:ext cx="15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3DE11E-31CD-4DA5-AE74-79C2D1960F9A}"/>
                    </a:ext>
                  </a:extLst>
                </p14:cNvPr>
                <p14:cNvContentPartPr/>
                <p14:nvPr/>
              </p14:nvContentPartPr>
              <p14:xfrm>
                <a:off x="1833660" y="5836244"/>
                <a:ext cx="88920" cy="252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3DE11E-31CD-4DA5-AE74-79C2D1960F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15660" y="5818604"/>
                  <a:ext cx="124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E3E2BA-8AF2-4448-A1F9-14CCC5E7E4E2}"/>
                    </a:ext>
                  </a:extLst>
                </p14:cNvPr>
                <p14:cNvContentPartPr/>
                <p14:nvPr/>
              </p14:nvContentPartPr>
              <p14:xfrm>
                <a:off x="1446300" y="6100484"/>
                <a:ext cx="16560" cy="18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E3E2BA-8AF2-4448-A1F9-14CCC5E7E4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28660" y="6082844"/>
                  <a:ext cx="52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2BAC59A-6AEE-41CB-AF6B-D567A55A596D}"/>
                    </a:ext>
                  </a:extLst>
                </p14:cNvPr>
                <p14:cNvContentPartPr/>
                <p14:nvPr/>
              </p14:nvContentPartPr>
              <p14:xfrm>
                <a:off x="1516860" y="6054404"/>
                <a:ext cx="27720" cy="248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2BAC59A-6AEE-41CB-AF6B-D567A55A59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98860" y="6036404"/>
                  <a:ext cx="63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5EA5411-2A78-40F3-828B-1EC8FD5C2C02}"/>
                    </a:ext>
                  </a:extLst>
                </p14:cNvPr>
                <p14:cNvContentPartPr/>
                <p14:nvPr/>
              </p14:nvContentPartPr>
              <p14:xfrm>
                <a:off x="1445580" y="6177164"/>
                <a:ext cx="89640" cy="37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5EA5411-2A78-40F3-828B-1EC8FD5C2C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27940" y="6159524"/>
                  <a:ext cx="125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E88CCB2-7CFA-4B7F-90E5-879CD1F4ECFB}"/>
                    </a:ext>
                  </a:extLst>
                </p14:cNvPr>
                <p14:cNvContentPartPr/>
                <p14:nvPr/>
              </p14:nvContentPartPr>
              <p14:xfrm>
                <a:off x="1589580" y="6155564"/>
                <a:ext cx="115920" cy="138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E88CCB2-7CFA-4B7F-90E5-879CD1F4EC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71580" y="6137564"/>
                  <a:ext cx="151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256D370-5961-4692-BF05-C1C9875DAB47}"/>
                    </a:ext>
                  </a:extLst>
                </p14:cNvPr>
                <p14:cNvContentPartPr/>
                <p14:nvPr/>
              </p14:nvContentPartPr>
              <p14:xfrm>
                <a:off x="1740780" y="6171044"/>
                <a:ext cx="162360" cy="102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256D370-5961-4692-BF05-C1C9875DAB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22780" y="6153404"/>
                  <a:ext cx="198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E1C228B-BA18-4E1C-AF1C-EA5D802ACBB4}"/>
                    </a:ext>
                  </a:extLst>
                </p14:cNvPr>
                <p14:cNvContentPartPr/>
                <p14:nvPr/>
              </p14:nvContentPartPr>
              <p14:xfrm>
                <a:off x="1957500" y="6170324"/>
                <a:ext cx="7200" cy="10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E1C228B-BA18-4E1C-AF1C-EA5D802ACB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9500" y="6152684"/>
                  <a:ext cx="42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D91F16-DD49-41CD-BD58-1FBA4C732E2C}"/>
                    </a:ext>
                  </a:extLst>
                </p14:cNvPr>
                <p14:cNvContentPartPr/>
                <p14:nvPr/>
              </p14:nvContentPartPr>
              <p14:xfrm>
                <a:off x="1967580" y="6067004"/>
                <a:ext cx="9360" cy="2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D91F16-DD49-41CD-BD58-1FBA4C732E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49940" y="6049364"/>
                  <a:ext cx="45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8FB137-E2CB-4BC0-8B3A-FCB9863ED417}"/>
                    </a:ext>
                  </a:extLst>
                </p14:cNvPr>
                <p14:cNvContentPartPr/>
                <p14:nvPr/>
              </p14:nvContentPartPr>
              <p14:xfrm>
                <a:off x="2022660" y="5972684"/>
                <a:ext cx="101520" cy="29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8FB137-E2CB-4BC0-8B3A-FCB9863ED4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05020" y="5955044"/>
                  <a:ext cx="137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FF12B1-3327-4855-B7D9-C44C5E2B6C15}"/>
                    </a:ext>
                  </a:extLst>
                </p14:cNvPr>
                <p14:cNvContentPartPr/>
                <p14:nvPr/>
              </p14:nvContentPartPr>
              <p14:xfrm>
                <a:off x="2173500" y="6125324"/>
                <a:ext cx="12240" cy="111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FF12B1-3327-4855-B7D9-C44C5E2B6C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55860" y="6107684"/>
                  <a:ext cx="4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56E50D-5C17-4D22-ADD3-63F34905F246}"/>
                    </a:ext>
                  </a:extLst>
                </p14:cNvPr>
                <p14:cNvContentPartPr/>
                <p14:nvPr/>
              </p14:nvContentPartPr>
              <p14:xfrm>
                <a:off x="2183580" y="6027404"/>
                <a:ext cx="8640" cy="11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56E50D-5C17-4D22-ADD3-63F34905F2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5940" y="6009404"/>
                  <a:ext cx="44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B45709-F713-4B78-8C0F-16AED6F8C3E2}"/>
                    </a:ext>
                  </a:extLst>
                </p14:cNvPr>
                <p14:cNvContentPartPr/>
                <p14:nvPr/>
              </p14:nvContentPartPr>
              <p14:xfrm>
                <a:off x="2284020" y="5995004"/>
                <a:ext cx="7200" cy="235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B45709-F713-4B78-8C0F-16AED6F8C3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6020" y="5977364"/>
                  <a:ext cx="42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31FB19F-F8F1-4E5E-9752-9DB9FB4D748C}"/>
                    </a:ext>
                  </a:extLst>
                </p14:cNvPr>
                <p14:cNvContentPartPr/>
                <p14:nvPr/>
              </p14:nvContentPartPr>
              <p14:xfrm>
                <a:off x="2235060" y="6085004"/>
                <a:ext cx="238320" cy="221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31FB19F-F8F1-4E5E-9752-9DB9FB4D74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17420" y="6067004"/>
                  <a:ext cx="2739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66D5CD-5DC6-4738-AF68-AFFC74334511}"/>
              </a:ext>
            </a:extLst>
          </p:cNvPr>
          <p:cNvGrpSpPr/>
          <p:nvPr/>
        </p:nvGrpSpPr>
        <p:grpSpPr>
          <a:xfrm>
            <a:off x="2145557" y="4981069"/>
            <a:ext cx="1930320" cy="398160"/>
            <a:chOff x="2822940" y="5887004"/>
            <a:chExt cx="1930320" cy="39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55CA86F-3514-4444-93CB-0224CC7A228D}"/>
                    </a:ext>
                  </a:extLst>
                </p14:cNvPr>
                <p14:cNvContentPartPr/>
                <p14:nvPr/>
              </p14:nvContentPartPr>
              <p14:xfrm>
                <a:off x="2891700" y="6049004"/>
                <a:ext cx="10800" cy="18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55CA86F-3514-4444-93CB-0224CC7A22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73700" y="6031364"/>
                  <a:ext cx="4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E67A15F-CE70-410D-8E49-3B20273A9555}"/>
                    </a:ext>
                  </a:extLst>
                </p14:cNvPr>
                <p14:cNvContentPartPr/>
                <p14:nvPr/>
              </p14:nvContentPartPr>
              <p14:xfrm>
                <a:off x="2822940" y="5960444"/>
                <a:ext cx="174960" cy="109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E67A15F-CE70-410D-8E49-3B20273A9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05300" y="5942804"/>
                  <a:ext cx="210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D3A758B-CAB8-49DC-9015-B620AC7724EE}"/>
                    </a:ext>
                  </a:extLst>
                </p14:cNvPr>
                <p14:cNvContentPartPr/>
                <p14:nvPr/>
              </p14:nvContentPartPr>
              <p14:xfrm>
                <a:off x="3045780" y="6031004"/>
                <a:ext cx="23400" cy="242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D3A758B-CAB8-49DC-9015-B620AC7724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28140" y="6013364"/>
                  <a:ext cx="59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610FAD7-90E6-4656-AD76-AEFC8475C994}"/>
                    </a:ext>
                  </a:extLst>
                </p14:cNvPr>
                <p14:cNvContentPartPr/>
                <p14:nvPr/>
              </p14:nvContentPartPr>
              <p14:xfrm>
                <a:off x="3064140" y="5984564"/>
                <a:ext cx="137520" cy="30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610FAD7-90E6-4656-AD76-AEFC8475C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6500" y="5966564"/>
                  <a:ext cx="173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ED1395E-ECD9-4253-B762-AA00AD2E0BAC}"/>
                    </a:ext>
                  </a:extLst>
                </p14:cNvPr>
                <p14:cNvContentPartPr/>
                <p14:nvPr/>
              </p14:nvContentPartPr>
              <p14:xfrm>
                <a:off x="3323340" y="5988884"/>
                <a:ext cx="119520" cy="293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ED1395E-ECD9-4253-B762-AA00AD2E0B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05340" y="5970884"/>
                  <a:ext cx="155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8C34E1-66A6-446D-A42A-651EB64A8E13}"/>
                    </a:ext>
                  </a:extLst>
                </p14:cNvPr>
                <p14:cNvContentPartPr/>
                <p14:nvPr/>
              </p14:nvContentPartPr>
              <p14:xfrm>
                <a:off x="3512700" y="6239804"/>
                <a:ext cx="12240" cy="1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8C34E1-66A6-446D-A42A-651EB64A8E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94700" y="6221804"/>
                  <a:ext cx="47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B06EAF-4F93-4C48-BF3B-1B445C38FC43}"/>
                    </a:ext>
                  </a:extLst>
                </p14:cNvPr>
                <p14:cNvContentPartPr/>
                <p14:nvPr/>
              </p14:nvContentPartPr>
              <p14:xfrm>
                <a:off x="3610980" y="5996444"/>
                <a:ext cx="128160" cy="25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B06EAF-4F93-4C48-BF3B-1B445C38FC4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93340" y="5978804"/>
                  <a:ext cx="163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042DBC-2284-4209-9B18-996760B43A68}"/>
                    </a:ext>
                  </a:extLst>
                </p14:cNvPr>
                <p14:cNvContentPartPr/>
                <p14:nvPr/>
              </p14:nvContentPartPr>
              <p14:xfrm>
                <a:off x="3654540" y="5964404"/>
                <a:ext cx="140040" cy="1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042DBC-2284-4209-9B18-996760B43A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36540" y="5946404"/>
                  <a:ext cx="175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7CC205-2745-4287-A19B-41BF30F82A35}"/>
                    </a:ext>
                  </a:extLst>
                </p14:cNvPr>
                <p14:cNvContentPartPr/>
                <p14:nvPr/>
              </p14:nvContentPartPr>
              <p14:xfrm>
                <a:off x="3919500" y="6084644"/>
                <a:ext cx="108360" cy="1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7CC205-2745-4287-A19B-41BF30F82A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01860" y="6066644"/>
                  <a:ext cx="14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488EF0-CA95-439F-8E69-441EE7E7C8CF}"/>
                    </a:ext>
                  </a:extLst>
                </p14:cNvPr>
                <p14:cNvContentPartPr/>
                <p14:nvPr/>
              </p14:nvContentPartPr>
              <p14:xfrm>
                <a:off x="4153860" y="5966924"/>
                <a:ext cx="24120" cy="270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488EF0-CA95-439F-8E69-441EE7E7C8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35860" y="5949284"/>
                  <a:ext cx="59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CDEDC1B-7CB4-45F8-A158-4EE03E3F377F}"/>
                    </a:ext>
                  </a:extLst>
                </p14:cNvPr>
                <p14:cNvContentPartPr/>
                <p14:nvPr/>
              </p14:nvContentPartPr>
              <p14:xfrm>
                <a:off x="4108140" y="5902844"/>
                <a:ext cx="145440" cy="121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CDEDC1B-7CB4-45F8-A158-4EE03E3F37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0500" y="5884844"/>
                  <a:ext cx="181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0644D2-D989-4193-855C-0FE08BF11B97}"/>
                    </a:ext>
                  </a:extLst>
                </p14:cNvPr>
                <p14:cNvContentPartPr/>
                <p14:nvPr/>
              </p14:nvContentPartPr>
              <p14:xfrm>
                <a:off x="4276980" y="5896724"/>
                <a:ext cx="179280" cy="32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0644D2-D989-4193-855C-0FE08BF11B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58980" y="5878724"/>
                  <a:ext cx="214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C20F16-D2FB-4189-88BE-E985FF131F2A}"/>
                    </a:ext>
                  </a:extLst>
                </p14:cNvPr>
                <p14:cNvContentPartPr/>
                <p14:nvPr/>
              </p14:nvContentPartPr>
              <p14:xfrm>
                <a:off x="4455180" y="5887004"/>
                <a:ext cx="100080" cy="284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C20F16-D2FB-4189-88BE-E985FF131F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7180" y="5869004"/>
                  <a:ext cx="135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F7A0B88-0353-4450-8C9D-F387F7EB558E}"/>
                    </a:ext>
                  </a:extLst>
                </p14:cNvPr>
                <p14:cNvContentPartPr/>
                <p14:nvPr/>
              </p14:nvContentPartPr>
              <p14:xfrm>
                <a:off x="4569300" y="5894924"/>
                <a:ext cx="183960" cy="314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F7A0B88-0353-4450-8C9D-F387F7EB55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51660" y="5876924"/>
                  <a:ext cx="2196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52AFE64-5D32-4B6D-8638-CB78E2DEBD82}"/>
                  </a:ext>
                </a:extLst>
              </p14:cNvPr>
              <p14:cNvContentPartPr/>
              <p14:nvPr/>
            </p14:nvContentPartPr>
            <p14:xfrm>
              <a:off x="2617974" y="2809348"/>
              <a:ext cx="21477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52AFE64-5D32-4B6D-8638-CB78E2DEBD8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99974" y="2773348"/>
                <a:ext cx="21834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34" name="Picture 133" descr="Text&#10;&#10;Description automatically generated">
            <a:extLst>
              <a:ext uri="{FF2B5EF4-FFF2-40B4-BE49-F238E27FC236}">
                <a16:creationId xmlns:a16="http://schemas.microsoft.com/office/drawing/2014/main" id="{9C18507C-32CE-40A7-B596-C1E062B84401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97" y="1935656"/>
            <a:ext cx="4791466" cy="1779331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AE0D86D5-F412-402A-A421-18E9108E02FD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273610" y="4684495"/>
            <a:ext cx="660627" cy="6606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5428D04-5791-4BA6-8663-5F30DBD1A817}"/>
                  </a:ext>
                </a:extLst>
              </p14:cNvPr>
              <p14:cNvContentPartPr/>
              <p14:nvPr/>
            </p14:nvContentPartPr>
            <p14:xfrm>
              <a:off x="6281492" y="3063619"/>
              <a:ext cx="171720" cy="1435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5428D04-5791-4BA6-8663-5F30DBD1A81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77172" y="3059299"/>
                <a:ext cx="180360" cy="1444320"/>
              </a:xfrm>
              <a:prstGeom prst="rect">
                <a:avLst/>
              </a:prstGeom>
            </p:spPr>
          </p:pic>
        </mc:Fallback>
      </mc:AlternateContent>
      <p:pic>
        <p:nvPicPr>
          <p:cNvPr id="140" name="Content Placeholder 7">
            <a:extLst>
              <a:ext uri="{FF2B5EF4-FFF2-40B4-BE49-F238E27FC236}">
                <a16:creationId xmlns:a16="http://schemas.microsoft.com/office/drawing/2014/main" id="{C5BFCE64-BFF5-47AD-A214-3D4A80DDCBEF}"/>
              </a:ext>
            </a:extLst>
          </p:cNvPr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9574026" y="2281966"/>
            <a:ext cx="1846837" cy="95516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6D9391-3AE3-489F-B751-FF80BC4871FF}"/>
              </a:ext>
            </a:extLst>
          </p:cNvPr>
          <p:cNvGrpSpPr/>
          <p:nvPr/>
        </p:nvGrpSpPr>
        <p:grpSpPr>
          <a:xfrm>
            <a:off x="7557636" y="2671888"/>
            <a:ext cx="1879200" cy="267120"/>
            <a:chOff x="7557636" y="1912557"/>
            <a:chExt cx="18792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E354D1D-C486-470A-AFA0-86FD6F6018AE}"/>
                    </a:ext>
                  </a:extLst>
                </p14:cNvPr>
                <p14:cNvContentPartPr/>
                <p14:nvPr/>
              </p14:nvContentPartPr>
              <p14:xfrm>
                <a:off x="7577076" y="1912557"/>
                <a:ext cx="1859760" cy="181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E354D1D-C486-470A-AFA0-86FD6F6018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2756" y="1908237"/>
                  <a:ext cx="1868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E037BD5-12FD-4F60-B051-7AAC06D675C1}"/>
                    </a:ext>
                  </a:extLst>
                </p14:cNvPr>
                <p14:cNvContentPartPr/>
                <p14:nvPr/>
              </p14:nvContentPartPr>
              <p14:xfrm>
                <a:off x="7557636" y="2020917"/>
                <a:ext cx="194760" cy="158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E037BD5-12FD-4F60-B051-7AAC06D675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53316" y="2016597"/>
                  <a:ext cx="2034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4CF09CB-C930-4248-A37D-91EBD6FC639E}"/>
              </a:ext>
            </a:extLst>
          </p:cNvPr>
          <p:cNvGrpSpPr/>
          <p:nvPr/>
        </p:nvGrpSpPr>
        <p:grpSpPr>
          <a:xfrm>
            <a:off x="3045960" y="2408040"/>
            <a:ext cx="648360" cy="265680"/>
            <a:chOff x="3045960" y="2408040"/>
            <a:chExt cx="64836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D7A0D7A-3DAF-4A6B-9E64-B61C12AE1147}"/>
                    </a:ext>
                  </a:extLst>
                </p14:cNvPr>
                <p14:cNvContentPartPr/>
                <p14:nvPr/>
              </p14:nvContentPartPr>
              <p14:xfrm>
                <a:off x="3045960" y="2511000"/>
                <a:ext cx="70560" cy="83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D7A0D7A-3DAF-4A6B-9E64-B61C12AE11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41640" y="2506680"/>
                  <a:ext cx="79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5F0675-0234-42CC-BE77-BBE60447BE00}"/>
                    </a:ext>
                  </a:extLst>
                </p14:cNvPr>
                <p14:cNvContentPartPr/>
                <p14:nvPr/>
              </p14:nvContentPartPr>
              <p14:xfrm>
                <a:off x="3156840" y="2517480"/>
                <a:ext cx="72000" cy="15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5F0675-0234-42CC-BE77-BBE60447BE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52520" y="2513160"/>
                  <a:ext cx="80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CCAB62-01AE-4CC2-ADB4-82B30C72577C}"/>
                    </a:ext>
                  </a:extLst>
                </p14:cNvPr>
                <p14:cNvContentPartPr/>
                <p14:nvPr/>
              </p14:nvContentPartPr>
              <p14:xfrm>
                <a:off x="3253320" y="2515680"/>
                <a:ext cx="70920" cy="79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CCAB62-01AE-4CC2-ADB4-82B30C7257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49000" y="2511360"/>
                  <a:ext cx="7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11155A4-EC1C-4858-B137-373AFC43ECC2}"/>
                    </a:ext>
                  </a:extLst>
                </p14:cNvPr>
                <p14:cNvContentPartPr/>
                <p14:nvPr/>
              </p14:nvContentPartPr>
              <p14:xfrm>
                <a:off x="3369240" y="2547000"/>
                <a:ext cx="24480" cy="51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11155A4-EC1C-4858-B137-373AFC43EC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64920" y="2542680"/>
                  <a:ext cx="33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C1F4C2F-0864-48F0-9771-FB50B5EADA0F}"/>
                    </a:ext>
                  </a:extLst>
                </p14:cNvPr>
                <p14:cNvContentPartPr/>
                <p14:nvPr/>
              </p14:nvContentPartPr>
              <p14:xfrm>
                <a:off x="3421080" y="2462760"/>
                <a:ext cx="504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C1F4C2F-0864-48F0-9771-FB50B5EADA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16760" y="2458440"/>
                  <a:ext cx="136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9DF165-C68F-4A2A-9DBF-1CAB4B7A0D6F}"/>
                    </a:ext>
                  </a:extLst>
                </p14:cNvPr>
                <p14:cNvContentPartPr/>
                <p14:nvPr/>
              </p14:nvContentPartPr>
              <p14:xfrm>
                <a:off x="3441240" y="2507040"/>
                <a:ext cx="120960" cy="10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9DF165-C68F-4A2A-9DBF-1CAB4B7A0D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6920" y="2502720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920838-4AD3-4557-A020-3FE87E4FA8E2}"/>
                    </a:ext>
                  </a:extLst>
                </p14:cNvPr>
                <p14:cNvContentPartPr/>
                <p14:nvPr/>
              </p14:nvContentPartPr>
              <p14:xfrm>
                <a:off x="3573360" y="2408040"/>
                <a:ext cx="120960" cy="213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920838-4AD3-4557-A020-3FE87E4FA8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69040" y="2403720"/>
                  <a:ext cx="1296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97D0282-3A5B-4702-B622-EAB92A22A953}"/>
              </a:ext>
            </a:extLst>
          </p:cNvPr>
          <p:cNvGrpSpPr/>
          <p:nvPr/>
        </p:nvGrpSpPr>
        <p:grpSpPr>
          <a:xfrm>
            <a:off x="3828960" y="2316240"/>
            <a:ext cx="460800" cy="320040"/>
            <a:chOff x="3828960" y="2316240"/>
            <a:chExt cx="460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B7C386-951D-4A76-9B69-8E65874B3AFD}"/>
                    </a:ext>
                  </a:extLst>
                </p14:cNvPr>
                <p14:cNvContentPartPr/>
                <p14:nvPr/>
              </p14:nvContentPartPr>
              <p14:xfrm>
                <a:off x="3828960" y="2386440"/>
                <a:ext cx="181800" cy="249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B7C386-951D-4A76-9B69-8E65874B3A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24640" y="2382120"/>
                  <a:ext cx="190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6CB3EC1-417B-4DB0-B87B-6D9777AB8E05}"/>
                    </a:ext>
                  </a:extLst>
                </p14:cNvPr>
                <p14:cNvContentPartPr/>
                <p14:nvPr/>
              </p14:nvContentPartPr>
              <p14:xfrm>
                <a:off x="3977280" y="2316240"/>
                <a:ext cx="258120" cy="320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6CB3EC1-417B-4DB0-B87B-6D9777AB8E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72960" y="2311920"/>
                  <a:ext cx="266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F1CEB1E-25E9-4AC4-A47A-DEF379C1C7C1}"/>
                    </a:ext>
                  </a:extLst>
                </p14:cNvPr>
                <p14:cNvContentPartPr/>
                <p14:nvPr/>
              </p14:nvContentPartPr>
              <p14:xfrm>
                <a:off x="4184280" y="2530080"/>
                <a:ext cx="105480" cy="9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F1CEB1E-25E9-4AC4-A47A-DEF379C1C7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79960" y="2525760"/>
                  <a:ext cx="1141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857A485-8564-4CF4-BF87-B808E97B2EA2}"/>
              </a:ext>
            </a:extLst>
          </p:cNvPr>
          <p:cNvGrpSpPr/>
          <p:nvPr/>
        </p:nvGrpSpPr>
        <p:grpSpPr>
          <a:xfrm>
            <a:off x="6695640" y="3077640"/>
            <a:ext cx="78120" cy="1450080"/>
            <a:chOff x="6695640" y="3077640"/>
            <a:chExt cx="78120" cy="14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88B4BB2-4CD7-4016-A446-FC9A87151474}"/>
                    </a:ext>
                  </a:extLst>
                </p14:cNvPr>
                <p14:cNvContentPartPr/>
                <p14:nvPr/>
              </p14:nvContentPartPr>
              <p14:xfrm>
                <a:off x="6736320" y="3090600"/>
                <a:ext cx="37440" cy="1437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88B4BB2-4CD7-4016-A446-FC9A8715147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32000" y="3086280"/>
                  <a:ext cx="46080" cy="14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9354CA-2C0F-4E3C-A6CD-C4BB090AD8A7}"/>
                    </a:ext>
                  </a:extLst>
                </p14:cNvPr>
                <p14:cNvContentPartPr/>
                <p14:nvPr/>
              </p14:nvContentPartPr>
              <p14:xfrm>
                <a:off x="6695640" y="3077640"/>
                <a:ext cx="75240" cy="120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9354CA-2C0F-4E3C-A6CD-C4BB090AD8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91320" y="3073320"/>
                  <a:ext cx="838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EB5C902-4B7F-4567-81AB-9C2E37410E0C}"/>
              </a:ext>
            </a:extLst>
          </p:cNvPr>
          <p:cNvGrpSpPr/>
          <p:nvPr/>
        </p:nvGrpSpPr>
        <p:grpSpPr>
          <a:xfrm>
            <a:off x="7595640" y="2866680"/>
            <a:ext cx="1799640" cy="120600"/>
            <a:chOff x="7595640" y="2866680"/>
            <a:chExt cx="17996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758624-6EEA-4444-BDA5-7F170454E9FF}"/>
                    </a:ext>
                  </a:extLst>
                </p14:cNvPr>
                <p14:cNvContentPartPr/>
                <p14:nvPr/>
              </p14:nvContentPartPr>
              <p14:xfrm>
                <a:off x="7595640" y="2866680"/>
                <a:ext cx="1799640" cy="85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758624-6EEA-4444-BDA5-7F170454E9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91320" y="2862360"/>
                  <a:ext cx="1808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729308-0AB1-4EE6-978F-0BD84691A7BA}"/>
                    </a:ext>
                  </a:extLst>
                </p14:cNvPr>
                <p14:cNvContentPartPr/>
                <p14:nvPr/>
              </p14:nvContentPartPr>
              <p14:xfrm>
                <a:off x="7601040" y="2907000"/>
                <a:ext cx="103680" cy="80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729308-0AB1-4EE6-978F-0BD84691A7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6720" y="2902680"/>
                  <a:ext cx="1123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80086B4-C6D4-4BC5-B088-675CCED4B6D4}"/>
              </a:ext>
            </a:extLst>
          </p:cNvPr>
          <p:cNvGrpSpPr/>
          <p:nvPr/>
        </p:nvGrpSpPr>
        <p:grpSpPr>
          <a:xfrm>
            <a:off x="6901200" y="3497760"/>
            <a:ext cx="886680" cy="341640"/>
            <a:chOff x="6901200" y="3497760"/>
            <a:chExt cx="88668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3D78352-73E2-4AA0-A7A7-1F3D72928BE9}"/>
                    </a:ext>
                  </a:extLst>
                </p14:cNvPr>
                <p14:cNvContentPartPr/>
                <p14:nvPr/>
              </p14:nvContentPartPr>
              <p14:xfrm>
                <a:off x="6901200" y="3656520"/>
                <a:ext cx="63360" cy="182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3D78352-73E2-4AA0-A7A7-1F3D72928BE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6880" y="3652200"/>
                  <a:ext cx="7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34E3E3-F174-4650-95F6-BD2BD1B6495A}"/>
                    </a:ext>
                  </a:extLst>
                </p14:cNvPr>
                <p14:cNvContentPartPr/>
                <p14:nvPr/>
              </p14:nvContentPartPr>
              <p14:xfrm>
                <a:off x="6986160" y="3617640"/>
                <a:ext cx="103680" cy="117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34E3E3-F174-4650-95F6-BD2BD1B649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81840" y="3613320"/>
                  <a:ext cx="112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84E9E5-D8DB-4B07-BEC6-D1C99EABFC5E}"/>
                    </a:ext>
                  </a:extLst>
                </p14:cNvPr>
                <p14:cNvContentPartPr/>
                <p14:nvPr/>
              </p14:nvContentPartPr>
              <p14:xfrm>
                <a:off x="7098120" y="3528000"/>
                <a:ext cx="100080" cy="202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84E9E5-D8DB-4B07-BEC6-D1C99EABFC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93800" y="3523680"/>
                  <a:ext cx="108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6BB006-3EF9-4687-92C2-1D709268B5B5}"/>
                    </a:ext>
                  </a:extLst>
                </p14:cNvPr>
                <p14:cNvContentPartPr/>
                <p14:nvPr/>
              </p14:nvContentPartPr>
              <p14:xfrm>
                <a:off x="7236720" y="3616920"/>
                <a:ext cx="20880" cy="8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6BB006-3EF9-4687-92C2-1D709268B5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32400" y="3612600"/>
                  <a:ext cx="2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CCF0AF3-4158-4772-89CB-9DDC2B7F2B10}"/>
                    </a:ext>
                  </a:extLst>
                </p14:cNvPr>
                <p14:cNvContentPartPr/>
                <p14:nvPr/>
              </p14:nvContentPartPr>
              <p14:xfrm>
                <a:off x="7261200" y="3545280"/>
                <a:ext cx="62640" cy="174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CCF0AF3-4158-4772-89CB-9DDC2B7F2B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56880" y="3540960"/>
                  <a:ext cx="71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EEBFEF3-0FC2-4BAB-88F8-7F564035547A}"/>
                    </a:ext>
                  </a:extLst>
                </p14:cNvPr>
                <p14:cNvContentPartPr/>
                <p14:nvPr/>
              </p14:nvContentPartPr>
              <p14:xfrm>
                <a:off x="7340040" y="3497760"/>
                <a:ext cx="101520" cy="229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EEBFEF3-0FC2-4BAB-88F8-7F56403554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35720" y="3493440"/>
                  <a:ext cx="110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6022847-97C1-48CF-823E-18C4C96C53D5}"/>
                    </a:ext>
                  </a:extLst>
                </p14:cNvPr>
                <p14:cNvContentPartPr/>
                <p14:nvPr/>
              </p14:nvContentPartPr>
              <p14:xfrm>
                <a:off x="7455960" y="3541680"/>
                <a:ext cx="10080" cy="23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6022847-97C1-48CF-823E-18C4C96C53D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51640" y="3537360"/>
                  <a:ext cx="1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95BDA5D-DA2F-4390-B5AC-BD8D367A7CA3}"/>
                    </a:ext>
                  </a:extLst>
                </p14:cNvPr>
                <p14:cNvContentPartPr/>
                <p14:nvPr/>
              </p14:nvContentPartPr>
              <p14:xfrm>
                <a:off x="7485840" y="3600720"/>
                <a:ext cx="92520" cy="115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95BDA5D-DA2F-4390-B5AC-BD8D367A7C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81520" y="3596400"/>
                  <a:ext cx="101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A2B20FB-4A2D-4963-84F8-63D1CD5996E3}"/>
                    </a:ext>
                  </a:extLst>
                </p14:cNvPr>
                <p14:cNvContentPartPr/>
                <p14:nvPr/>
              </p14:nvContentPartPr>
              <p14:xfrm>
                <a:off x="7593840" y="3589920"/>
                <a:ext cx="85680" cy="120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A2B20FB-4A2D-4963-84F8-63D1CD5996E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89520" y="3585600"/>
                  <a:ext cx="94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E9FB717-505E-41FA-8C73-E034E14BBAE2}"/>
                    </a:ext>
                  </a:extLst>
                </p14:cNvPr>
                <p14:cNvContentPartPr/>
                <p14:nvPr/>
              </p14:nvContentPartPr>
              <p14:xfrm>
                <a:off x="7713360" y="3590640"/>
                <a:ext cx="74520" cy="107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E9FB717-505E-41FA-8C73-E034E14BBA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9040" y="3586320"/>
                  <a:ext cx="831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C9D6932-D188-4E72-B45B-BF9724BDC753}"/>
              </a:ext>
            </a:extLst>
          </p:cNvPr>
          <p:cNvGrpSpPr/>
          <p:nvPr/>
        </p:nvGrpSpPr>
        <p:grpSpPr>
          <a:xfrm>
            <a:off x="8371129" y="2968328"/>
            <a:ext cx="603000" cy="230040"/>
            <a:chOff x="8371129" y="2968328"/>
            <a:chExt cx="6030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D5D1CB4-6064-4A52-B872-615F1F820C56}"/>
                    </a:ext>
                  </a:extLst>
                </p14:cNvPr>
                <p14:cNvContentPartPr/>
                <p14:nvPr/>
              </p14:nvContentPartPr>
              <p14:xfrm>
                <a:off x="8371129" y="3055448"/>
                <a:ext cx="35640" cy="142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D5D1CB4-6064-4A52-B872-615F1F820C5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66809" y="3051128"/>
                  <a:ext cx="44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2E0141-7CCE-44D2-BA3D-94848A715590}"/>
                    </a:ext>
                  </a:extLst>
                </p14:cNvPr>
                <p14:cNvContentPartPr/>
                <p14:nvPr/>
              </p14:nvContentPartPr>
              <p14:xfrm>
                <a:off x="8428009" y="3039248"/>
                <a:ext cx="108720" cy="91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2E0141-7CCE-44D2-BA3D-94848A7155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23689" y="3034928"/>
                  <a:ext cx="117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CFADCEF-FDE6-4F43-BF96-07D837B6A4D0}"/>
                    </a:ext>
                  </a:extLst>
                </p14:cNvPr>
                <p14:cNvContentPartPr/>
                <p14:nvPr/>
              </p14:nvContentPartPr>
              <p14:xfrm>
                <a:off x="8520529" y="2977688"/>
                <a:ext cx="104760" cy="144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CFADCEF-FDE6-4F43-BF96-07D837B6A4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16209" y="2973368"/>
                  <a:ext cx="113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97BC4E-85D5-497C-BA60-2ED5F53709A1}"/>
                    </a:ext>
                  </a:extLst>
                </p14:cNvPr>
                <p14:cNvContentPartPr/>
                <p14:nvPr/>
              </p14:nvContentPartPr>
              <p14:xfrm>
                <a:off x="8630329" y="3013688"/>
                <a:ext cx="5400" cy="19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97BC4E-85D5-497C-BA60-2ED5F53709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26009" y="3009368"/>
                  <a:ext cx="14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AC714A-C15E-4E61-A81F-0314C5542027}"/>
                    </a:ext>
                  </a:extLst>
                </p14:cNvPr>
                <p14:cNvContentPartPr/>
                <p14:nvPr/>
              </p14:nvContentPartPr>
              <p14:xfrm>
                <a:off x="8642209" y="3070928"/>
                <a:ext cx="45000" cy="45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AC714A-C15E-4E61-A81F-0314C554202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7889" y="3066608"/>
                  <a:ext cx="53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A158B5C-2685-4A08-88EE-22D430404350}"/>
                    </a:ext>
                  </a:extLst>
                </p14:cNvPr>
                <p14:cNvContentPartPr/>
                <p14:nvPr/>
              </p14:nvContentPartPr>
              <p14:xfrm>
                <a:off x="8719249" y="2968328"/>
                <a:ext cx="63000" cy="15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A158B5C-2685-4A08-88EE-22D4304043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4929" y="2964008"/>
                  <a:ext cx="71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D3C7A7C-6FB6-4CAF-91BA-1661CA3EC05E}"/>
                    </a:ext>
                  </a:extLst>
                </p14:cNvPr>
                <p14:cNvContentPartPr/>
                <p14:nvPr/>
              </p14:nvContentPartPr>
              <p14:xfrm>
                <a:off x="8794849" y="3024848"/>
                <a:ext cx="3240" cy="25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D3C7A7C-6FB6-4CAF-91BA-1661CA3EC05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90529" y="3020528"/>
                  <a:ext cx="1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6EC1D9-A401-40A8-BF52-2503FCCC7D1E}"/>
                    </a:ext>
                  </a:extLst>
                </p14:cNvPr>
                <p14:cNvContentPartPr/>
                <p14:nvPr/>
              </p14:nvContentPartPr>
              <p14:xfrm>
                <a:off x="8798449" y="3047888"/>
                <a:ext cx="59400" cy="9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6EC1D9-A401-40A8-BF52-2503FCCC7D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94129" y="3043568"/>
                  <a:ext cx="68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311D32-1B1F-4462-911B-27D8AB3F8FAC}"/>
                    </a:ext>
                  </a:extLst>
                </p14:cNvPr>
                <p14:cNvContentPartPr/>
                <p14:nvPr/>
              </p14:nvContentPartPr>
              <p14:xfrm>
                <a:off x="8856769" y="3057248"/>
                <a:ext cx="65880" cy="56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311D32-1B1F-4462-911B-27D8AB3F8F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2449" y="3052928"/>
                  <a:ext cx="74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F905FB-A710-4CCF-9A6B-460DD454870B}"/>
                    </a:ext>
                  </a:extLst>
                </p14:cNvPr>
                <p14:cNvContentPartPr/>
                <p14:nvPr/>
              </p14:nvContentPartPr>
              <p14:xfrm>
                <a:off x="8930569" y="3072728"/>
                <a:ext cx="43560" cy="64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F905FB-A710-4CCF-9A6B-460DD45487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26249" y="3068408"/>
                  <a:ext cx="522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6F245DB-F363-4D91-8E2A-83B5DE5AB821}"/>
              </a:ext>
            </a:extLst>
          </p:cNvPr>
          <p:cNvGrpSpPr/>
          <p:nvPr/>
        </p:nvGrpSpPr>
        <p:grpSpPr>
          <a:xfrm>
            <a:off x="5586394" y="3441023"/>
            <a:ext cx="480240" cy="385560"/>
            <a:chOff x="5586394" y="3441023"/>
            <a:chExt cx="48024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C519CD6-7508-4A58-B112-1E54CEEF79BF}"/>
                    </a:ext>
                  </a:extLst>
                </p14:cNvPr>
                <p14:cNvContentPartPr/>
                <p14:nvPr/>
              </p14:nvContentPartPr>
              <p14:xfrm>
                <a:off x="5595034" y="3533543"/>
                <a:ext cx="70200" cy="73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C519CD6-7508-4A58-B112-1E54CEEF79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90714" y="3529223"/>
                  <a:ext cx="78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1D421B4-DDDD-4488-AA1B-E9228F5B8CEF}"/>
                    </a:ext>
                  </a:extLst>
                </p14:cNvPr>
                <p14:cNvContentPartPr/>
                <p14:nvPr/>
              </p14:nvContentPartPr>
              <p14:xfrm>
                <a:off x="5688634" y="3536063"/>
                <a:ext cx="58320" cy="94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1D421B4-DDDD-4488-AA1B-E9228F5B8C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84314" y="3531743"/>
                  <a:ext cx="66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9C8D638-5C68-4D2D-8844-3A26332911EB}"/>
                    </a:ext>
                  </a:extLst>
                </p14:cNvPr>
                <p14:cNvContentPartPr/>
                <p14:nvPr/>
              </p14:nvContentPartPr>
              <p14:xfrm>
                <a:off x="5746594" y="3522383"/>
                <a:ext cx="82080" cy="75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9C8D638-5C68-4D2D-8844-3A26332911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42274" y="3518063"/>
                  <a:ext cx="90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E98AE4C-4476-4034-8519-35FB621A1340}"/>
                    </a:ext>
                  </a:extLst>
                </p14:cNvPr>
                <p14:cNvContentPartPr/>
                <p14:nvPr/>
              </p14:nvContentPartPr>
              <p14:xfrm>
                <a:off x="5835874" y="3543263"/>
                <a:ext cx="25560" cy="44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E98AE4C-4476-4034-8519-35FB621A13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31554" y="3538943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6B2D2A-144C-41AF-804B-05A423DB4EE4}"/>
                    </a:ext>
                  </a:extLst>
                </p14:cNvPr>
                <p14:cNvContentPartPr/>
                <p14:nvPr/>
              </p14:nvContentPartPr>
              <p14:xfrm>
                <a:off x="5871874" y="3498263"/>
                <a:ext cx="2520" cy="1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6B2D2A-144C-41AF-804B-05A423DB4E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67554" y="3493943"/>
                  <a:ext cx="1116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9E83D9-15FC-4F9F-970D-213C5AC9BC3D}"/>
                    </a:ext>
                  </a:extLst>
                </p14:cNvPr>
                <p14:cNvContentPartPr/>
                <p14:nvPr/>
              </p14:nvContentPartPr>
              <p14:xfrm>
                <a:off x="5872234" y="3521663"/>
                <a:ext cx="100080" cy="8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9E83D9-15FC-4F9F-970D-213C5AC9BC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67914" y="3517343"/>
                  <a:ext cx="108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6E18DDE-4446-4310-A09F-CE7358423EA7}"/>
                    </a:ext>
                  </a:extLst>
                </p14:cNvPr>
                <p14:cNvContentPartPr/>
                <p14:nvPr/>
              </p14:nvContentPartPr>
              <p14:xfrm>
                <a:off x="5976634" y="3441023"/>
                <a:ext cx="90000" cy="153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6E18DDE-4446-4310-A09F-CE7358423E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72314" y="3436703"/>
                  <a:ext cx="98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5464262-B20F-4184-8376-5AB58D9EC0F1}"/>
                    </a:ext>
                  </a:extLst>
                </p14:cNvPr>
                <p14:cNvContentPartPr/>
                <p14:nvPr/>
              </p14:nvContentPartPr>
              <p14:xfrm>
                <a:off x="5586394" y="3675743"/>
                <a:ext cx="56160" cy="126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5464262-B20F-4184-8376-5AB58D9EC0F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82074" y="3671423"/>
                  <a:ext cx="64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63CE91A-0E7A-4D94-A9BA-32490F418E9B}"/>
                    </a:ext>
                  </a:extLst>
                </p14:cNvPr>
                <p14:cNvContentPartPr/>
                <p14:nvPr/>
              </p14:nvContentPartPr>
              <p14:xfrm>
                <a:off x="5658754" y="3747743"/>
                <a:ext cx="74160" cy="63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63CE91A-0E7A-4D94-A9BA-32490F418E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54434" y="3743423"/>
                  <a:ext cx="82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62FB838-EA3B-4236-AF68-2BCE6639FAA4}"/>
                    </a:ext>
                  </a:extLst>
                </p14:cNvPr>
                <p14:cNvContentPartPr/>
                <p14:nvPr/>
              </p14:nvContentPartPr>
              <p14:xfrm>
                <a:off x="5741194" y="3668543"/>
                <a:ext cx="43920" cy="144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62FB838-EA3B-4236-AF68-2BCE6639FA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36874" y="3664223"/>
                  <a:ext cx="5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EDA96F-AD5D-45ED-93C5-B375A1A10862}"/>
                    </a:ext>
                  </a:extLst>
                </p14:cNvPr>
                <p14:cNvContentPartPr/>
                <p14:nvPr/>
              </p14:nvContentPartPr>
              <p14:xfrm>
                <a:off x="5793754" y="3752063"/>
                <a:ext cx="77040" cy="74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EDA96F-AD5D-45ED-93C5-B375A1A108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89434" y="3747743"/>
                  <a:ext cx="856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AFC494F-69B3-408F-B69D-533B91906EC4}"/>
              </a:ext>
            </a:extLst>
          </p:cNvPr>
          <p:cNvGrpSpPr/>
          <p:nvPr/>
        </p:nvGrpSpPr>
        <p:grpSpPr>
          <a:xfrm>
            <a:off x="8020268" y="2537591"/>
            <a:ext cx="861840" cy="320760"/>
            <a:chOff x="8020268" y="2537591"/>
            <a:chExt cx="8618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320DD4C-5785-4CEF-883F-C61453F2D18F}"/>
                    </a:ext>
                  </a:extLst>
                </p14:cNvPr>
                <p14:cNvContentPartPr/>
                <p14:nvPr/>
              </p14:nvContentPartPr>
              <p14:xfrm>
                <a:off x="8020268" y="2543711"/>
                <a:ext cx="123840" cy="223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320DD4C-5785-4CEF-883F-C61453F2D1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15948" y="2539391"/>
                  <a:ext cx="132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2D2EABE-8D26-4335-8903-C4AFFB992D3F}"/>
                    </a:ext>
                  </a:extLst>
                </p14:cNvPr>
                <p14:cNvContentPartPr/>
                <p14:nvPr/>
              </p14:nvContentPartPr>
              <p14:xfrm>
                <a:off x="8127188" y="2664671"/>
                <a:ext cx="72360" cy="85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2D2EABE-8D26-4335-8903-C4AFFB992D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22868" y="2660351"/>
                  <a:ext cx="81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DED5FD4-9823-4711-88EA-BE4AD0DEB323}"/>
                    </a:ext>
                  </a:extLst>
                </p14:cNvPr>
                <p14:cNvContentPartPr/>
                <p14:nvPr/>
              </p14:nvContentPartPr>
              <p14:xfrm>
                <a:off x="8192348" y="2572871"/>
                <a:ext cx="56160" cy="201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DED5FD4-9823-4711-88EA-BE4AD0DEB3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88028" y="2568551"/>
                  <a:ext cx="64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7245A61-7416-43C5-BC48-54DA60AF96AE}"/>
                    </a:ext>
                  </a:extLst>
                </p14:cNvPr>
                <p14:cNvContentPartPr/>
                <p14:nvPr/>
              </p14:nvContentPartPr>
              <p14:xfrm>
                <a:off x="8250308" y="2662511"/>
                <a:ext cx="60120" cy="8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7245A61-7416-43C5-BC48-54DA60AF96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45988" y="2658191"/>
                  <a:ext cx="6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C30399-5AC8-42F8-93ED-F85B436D0474}"/>
                    </a:ext>
                  </a:extLst>
                </p14:cNvPr>
                <p14:cNvContentPartPr/>
                <p14:nvPr/>
              </p14:nvContentPartPr>
              <p14:xfrm>
                <a:off x="8479268" y="2650271"/>
                <a:ext cx="78480" cy="208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C30399-5AC8-42F8-93ED-F85B436D047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74948" y="2645951"/>
                  <a:ext cx="87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6BC2DF0-20B5-4833-8187-3644D30410D2}"/>
                    </a:ext>
                  </a:extLst>
                </p14:cNvPr>
                <p14:cNvContentPartPr/>
                <p14:nvPr/>
              </p14:nvContentPartPr>
              <p14:xfrm>
                <a:off x="8586548" y="2555231"/>
                <a:ext cx="41400" cy="1854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6BC2DF0-20B5-4833-8187-3644D30410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82228" y="2550911"/>
                  <a:ext cx="5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CDC857-1622-4FA7-AC62-F2374E6E4462}"/>
                    </a:ext>
                  </a:extLst>
                </p14:cNvPr>
                <p14:cNvContentPartPr/>
                <p14:nvPr/>
              </p14:nvContentPartPr>
              <p14:xfrm>
                <a:off x="8638028" y="2654231"/>
                <a:ext cx="69480" cy="75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CDC857-1622-4FA7-AC62-F2374E6E44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33708" y="2649911"/>
                  <a:ext cx="7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8DAC002-00AC-4FF2-BBA3-CF7CCA7702AB}"/>
                    </a:ext>
                  </a:extLst>
                </p14:cNvPr>
                <p14:cNvContentPartPr/>
                <p14:nvPr/>
              </p14:nvContentPartPr>
              <p14:xfrm>
                <a:off x="8747108" y="2537591"/>
                <a:ext cx="58680" cy="205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8DAC002-00AC-4FF2-BBA3-CF7CCA7702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42788" y="2533271"/>
                  <a:ext cx="67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AB43C90-1A20-4C91-B8DE-BE0F174759D1}"/>
                    </a:ext>
                  </a:extLst>
                </p14:cNvPr>
                <p14:cNvContentPartPr/>
                <p14:nvPr/>
              </p14:nvContentPartPr>
              <p14:xfrm>
                <a:off x="8808308" y="2618951"/>
                <a:ext cx="73800" cy="118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AB43C90-1A20-4C91-B8DE-BE0F174759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03988" y="2614631"/>
                  <a:ext cx="8244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211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D0AB-0401-41BC-B252-46D13DB3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Analyzing the data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93B6-09AE-43BD-B110-A2A6AD32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In Analysis of our </a:t>
            </a:r>
            <a:r>
              <a:rPr lang="en-US" dirty="0" err="1">
                <a:solidFill>
                  <a:srgbClr val="3C4043"/>
                </a:solidFill>
                <a:latin typeface="Roboto" panose="02000000000000000000" pitchFamily="2" charset="0"/>
              </a:rPr>
              <a:t>aquired</a:t>
            </a: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 data, we found: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Peaks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Gaps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3FDC-1825-4D2C-91F0-1C14C5D8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F984-8A38-4B2C-97B9-360F85EC4788}" type="datetime1">
              <a:rPr lang="de-CH" noProof="0" smtClean="0"/>
              <a:t>26.05.2021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A3A02-A52D-4C44-87D1-728D7D7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F702-E000-4B65-B8E9-98FFADD9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79C6A4C-1A08-4482-82E2-EFF98CA0BD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9322" t="-16832" r="-9322" b="-16832"/>
          <a:stretch/>
        </p:blipFill>
        <p:spPr>
          <a:xfrm>
            <a:off x="731838" y="1412875"/>
            <a:ext cx="5040000" cy="4860000"/>
          </a:xfrm>
          <a:effectLst>
            <a:outerShdw blurRad="190500" dist="2286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46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D0AB-0401-41BC-B252-46D13DB3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Preprocessing the data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93B6-09AE-43BD-B110-A2A6AD32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2035533"/>
            <a:ext cx="5256000" cy="4237341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There is a need for preprocessing fo</a:t>
            </a: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r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Learning data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</a:rPr>
              <a:t>Prediction data</a:t>
            </a: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3FDC-1825-4D2C-91F0-1C14C5D8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F984-8A38-4B2C-97B9-360F85EC4788}" type="datetime1">
              <a:rPr lang="de-CH" noProof="0" smtClean="0"/>
              <a:t>26.05.2021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A3A02-A52D-4C44-87D1-728D7D7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F702-E000-4B65-B8E9-98FFADD9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79C6A4C-1A08-4482-82E2-EFF98CA0BD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9322" t="-16832" r="-9322" b="-16832"/>
          <a:stretch/>
        </p:blipFill>
        <p:spPr>
          <a:xfrm>
            <a:off x="731838" y="1412875"/>
            <a:ext cx="5040000" cy="4860000"/>
          </a:xfrm>
          <a:effectLst>
            <a:outerShdw blurRad="190500" dist="2286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179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9142-25A1-40BD-A84F-CB38AB45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Methods: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the data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8FA912-7ECE-458D-BB7D-334EBC1C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2A21F-97F2-496D-8383-7849F586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902FA-C354-40A0-887E-3E4D1ED3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8E43-C699-43A7-991D-D0CAE6EC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12" name="Picture Placeholder 11" descr="A picture containing text, needle, pencil, writing implement&#10;&#10;Description automatically generated">
            <a:extLst>
              <a:ext uri="{FF2B5EF4-FFF2-40B4-BE49-F238E27FC236}">
                <a16:creationId xmlns:a16="http://schemas.microsoft.com/office/drawing/2014/main" id="{886E51E6-CAE3-4C4D-A0A2-B3A090B0D1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>
            <a:fillRect/>
          </a:stretch>
        </p:blipFill>
        <p:spPr/>
      </p:pic>
      <p:pic>
        <p:nvPicPr>
          <p:cNvPr id="14" name="Picture Placeholder 13" descr="A picture containing text, needle, pencil, writing implement&#10;&#10;Description automatically generated">
            <a:extLst>
              <a:ext uri="{FF2B5EF4-FFF2-40B4-BE49-F238E27FC236}">
                <a16:creationId xmlns:a16="http://schemas.microsoft.com/office/drawing/2014/main" id="{279BCAA9-6B7A-4F06-9ABC-19412B4248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b="1208"/>
          <a:stretch>
            <a:fillRect/>
          </a:stretch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AB60A6-508A-4E2C-BF67-75D4C5AB3D1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Small imputer artifacts removed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8931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D8FB-BF3A-4C1A-8F94-6D4CFF0D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Results: Dashboard</a:t>
            </a:r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F1ACBB-BEDE-4B91-AFA0-AAC8F3720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1578" y="1412875"/>
            <a:ext cx="9048845" cy="467995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EB97-CD0C-455A-A918-DEB66BA0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CCAA6-4AD0-4FC9-98C3-FC14CAA1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E84E1-6ED1-4AE7-825E-E0BFB786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6922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0C1C-B43A-4E27-AE94-FC4BBEDD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of our model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E465-F282-483B-81F3-5EEBD5AD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why do we believe that our model is correct? are some assumptions made?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are potential cases where our model could fail?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does the model prove/disprove the correlation?</a:t>
            </a:r>
            <a:endParaRPr lang="en-US" b="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A2DB-222F-49C9-8445-83DC2902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6BB2C-58D2-427B-A96B-A729E929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CE129-CC38-475B-B7EC-3D3B7F59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14055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F9179-5F46-4028-8AD3-4988AB9A6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 data science perspective on how meteorology correlates to air pollution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53DF2A-2730-487C-8E19-2CA6CA91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Matthias Baumann, Aurelio Negri, Linus Vogel, Gilles Waeber</a:t>
            </a:r>
            <a:endParaRPr lang="de-CH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5920DB7-8384-47D6-9AF4-477F156F8F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298034-B601-4C50-AEE6-972BA97F2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702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0F9E0-11C2-4B53-B0FD-39933B67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Caveats in our model</a:t>
            </a:r>
            <a:endParaRPr lang="de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BF4C7B-2D62-447A-BADF-BAE694C4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2" y="2385391"/>
            <a:ext cx="5256000" cy="4619003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0" dirty="0">
                <a:effectLst/>
              </a:rPr>
              <a:t>Location of our sensors versus Weather stations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Quality of Data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Quality of Training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User expectations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242A4-45B8-4CED-8105-9399C2D4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F984-8A38-4B2C-97B9-360F85EC4788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86A23-20E7-47F5-9353-1F88D540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3FC95-6AFC-44F5-8CB7-E90595D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596CBF3-097E-4337-A844-39C4C1A6BB5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816" b="-38816"/>
          <a:stretch/>
        </p:blipFill>
        <p:spPr bwMode="auto">
          <a:xfrm>
            <a:off x="731838" y="1412875"/>
            <a:ext cx="5040000" cy="4860000"/>
          </a:xfrm>
          <a:prstGeom prst="rect">
            <a:avLst/>
          </a:prstGeom>
          <a:noFill/>
          <a:effectLst>
            <a:outerShdw blurRad="190500" dist="228600" dir="5400000" algn="ctr" rotWithShape="0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6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BB80-658A-494A-BC4B-CB284B7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Results:</a:t>
            </a:r>
            <a:r>
              <a:rPr lang="en-US" b="1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of our model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220D-6547-47EB-8F07-C57EBFDF2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Research going still both ways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Machine learning already proven to work better in some situations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Implementation of more advanced models and techniques like clustering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Focus on anomaly detection in clusters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0D4C7-83E3-477A-A215-FB685B2A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82D7-5D6F-406E-B722-4E1616A4FDB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981C7-2F59-4F01-A6CB-F7F6B3E8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Baumann, Aurelio Negri, Linus Vogel, Gilles Waeber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CD17-D4B7-4411-B5E7-A547B6F1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2A281F-A143-4F7A-8320-852B14F88F4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2" t="-20313" r="-2632" b="-20313"/>
          <a:stretch/>
        </p:blipFill>
        <p:spPr bwMode="auto">
          <a:xfrm>
            <a:off x="731838" y="1412876"/>
            <a:ext cx="5023726" cy="43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 data science perspective on how meteorology correlates to air pollution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Matthias Baumann, Aurelio Negri, Linus Vogel, Gilles Waeber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480F-6D61-4557-AA02-DDE6E135264E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placeholder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backspace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entering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CH" dirty="0"/>
              <a:t>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749E-007F-448A-B454-EE4DEBCDB11C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Footnote</a:t>
            </a:r>
            <a:r>
              <a:rPr lang="de-CH" dirty="0"/>
              <a:t>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0BCC8-6754-48CB-92F4-81584A58B937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853C-30F8-471F-BB02-A369598C3D5D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slide</a:t>
            </a:r>
            <a:r>
              <a:rPr lang="de-DE" dirty="0"/>
              <a:t> title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Subheading</a:t>
            </a:r>
            <a:r>
              <a:rPr lang="de-DE" b="1" dirty="0"/>
              <a:t>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Matthias Baumann, Aurelio Negri, Linus Vogel, Gilles Waeber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DCF1-519E-47C7-BD92-A12D07E566ED}" type="datetime1">
              <a:rPr lang="de-CH" noProof="0" smtClean="0"/>
              <a:t>26.05.2021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Presentation_DSTSES</Template>
  <TotalTime>0</TotalTime>
  <Words>2033</Words>
  <Application>Microsoft Office PowerPoint</Application>
  <PresentationFormat>Widescreen</PresentationFormat>
  <Paragraphs>266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Roboto</vt:lpstr>
      <vt:lpstr>Symbol</vt:lpstr>
      <vt:lpstr>ETH Zürich</vt:lpstr>
      <vt:lpstr>A data science perspective on how meteorology correlates to air pollution</vt:lpstr>
      <vt:lpstr>A data science perspective on how meteorology correlates to air pollution</vt:lpstr>
      <vt:lpstr>A data science perspective on how meteorology correlates to air pollution</vt:lpstr>
      <vt:lpstr>A data science perspective on how meteorology correlates to air pollution</vt:lpstr>
      <vt:lpstr>The slide title goes here</vt:lpstr>
      <vt:lpstr>The slide title goes here</vt:lpstr>
      <vt:lpstr>The slide title goes here</vt:lpstr>
      <vt:lpstr>The slide title goes here</vt:lpstr>
      <vt:lpstr>The slide title goes here</vt:lpstr>
      <vt:lpstr>A subtitle can go here, possibly spread over two lines</vt:lpstr>
      <vt:lpstr>The slide title goes here, possibly spread over two lines</vt:lpstr>
      <vt:lpstr>PowerPoint Presentation</vt:lpstr>
      <vt:lpstr>The slide title goes here</vt:lpstr>
      <vt:lpstr>The slide title goes here</vt:lpstr>
      <vt:lpstr>The slide title goes here, possibly spread over two lines</vt:lpstr>
      <vt:lpstr>The slide title goes here</vt:lpstr>
      <vt:lpstr>PowerPoint Presentation</vt:lpstr>
      <vt:lpstr>A data science perspective on how meteorology correlates to air pollution</vt:lpstr>
      <vt:lpstr>Introduction: A brief introduction to PM</vt:lpstr>
      <vt:lpstr>Introduction: Correlation between meteorology and PM</vt:lpstr>
      <vt:lpstr>Introduction: Correlation between meteorology and PM</vt:lpstr>
      <vt:lpstr>Introduction: Correlation between meteorology and PM</vt:lpstr>
      <vt:lpstr>Methods: Components</vt:lpstr>
      <vt:lpstr>PowerPoint Presentation</vt:lpstr>
      <vt:lpstr>Methods: Analyzing the data</vt:lpstr>
      <vt:lpstr>Methods: Preprocessing the data</vt:lpstr>
      <vt:lpstr>Methods: Cleaning the data</vt:lpstr>
      <vt:lpstr>Results: Dashboard</vt:lpstr>
      <vt:lpstr>Results: Analysis of our model</vt:lpstr>
      <vt:lpstr>Results: Caveats in our model</vt:lpstr>
      <vt:lpstr>Results: Analysis of our model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science perspective on how meteorology correlates to air pollution</dc:title>
  <dc:creator>Baumann  Matthias</dc:creator>
  <cp:lastModifiedBy>Baumann  Matthias</cp:lastModifiedBy>
  <cp:revision>45</cp:revision>
  <dcterms:created xsi:type="dcterms:W3CDTF">2021-05-25T19:09:23Z</dcterms:created>
  <dcterms:modified xsi:type="dcterms:W3CDTF">2021-05-26T16:07:55Z</dcterms:modified>
</cp:coreProperties>
</file>